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6"/>
  </p:notesMasterIdLst>
  <p:sldIdLst>
    <p:sldId id="292" r:id="rId2"/>
    <p:sldId id="259" r:id="rId3"/>
    <p:sldId id="260" r:id="rId4"/>
    <p:sldId id="305" r:id="rId5"/>
    <p:sldId id="258" r:id="rId6"/>
    <p:sldId id="256" r:id="rId7"/>
    <p:sldId id="311" r:id="rId8"/>
    <p:sldId id="312" r:id="rId9"/>
    <p:sldId id="308" r:id="rId10"/>
    <p:sldId id="301" r:id="rId11"/>
    <p:sldId id="309" r:id="rId12"/>
    <p:sldId id="313" r:id="rId13"/>
    <p:sldId id="310" r:id="rId14"/>
    <p:sldId id="29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7B5"/>
    <a:srgbClr val="FBFBFB"/>
    <a:srgbClr val="E1FF9F"/>
    <a:srgbClr val="B9F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C33CB2-A95D-4B22-B90C-CD1C8520E38C}" v="74" dt="2025-07-03T17:00:09.180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6848" autoAdjust="0"/>
  </p:normalViewPr>
  <p:slideViewPr>
    <p:cSldViewPr snapToGrid="0">
      <p:cViewPr varScale="1">
        <p:scale>
          <a:sx n="49" d="100"/>
          <a:sy n="49" d="100"/>
        </p:scale>
        <p:origin x="145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Scaramuzzino" userId="668f4c3791513b63" providerId="LiveId" clId="{DFC33CB2-A95D-4B22-B90C-CD1C8520E38C}"/>
    <pc:docChg chg="undo custSel addSld delSld modSld">
      <pc:chgData name="Claudia Scaramuzzino" userId="668f4c3791513b63" providerId="LiveId" clId="{DFC33CB2-A95D-4B22-B90C-CD1C8520E38C}" dt="2025-07-03T17:03:09.179" v="1169" actId="20577"/>
      <pc:docMkLst>
        <pc:docMk/>
      </pc:docMkLst>
      <pc:sldChg chg="modSp mod">
        <pc:chgData name="Claudia Scaramuzzino" userId="668f4c3791513b63" providerId="LiveId" clId="{DFC33CB2-A95D-4B22-B90C-CD1C8520E38C}" dt="2025-07-01T09:32:08.006" v="912" actId="20577"/>
        <pc:sldMkLst>
          <pc:docMk/>
          <pc:sldMk cId="2474668115" sldId="256"/>
        </pc:sldMkLst>
        <pc:spChg chg="mod">
          <ac:chgData name="Claudia Scaramuzzino" userId="668f4c3791513b63" providerId="LiveId" clId="{DFC33CB2-A95D-4B22-B90C-CD1C8520E38C}" dt="2025-06-26T09:52:29.609" v="818"/>
          <ac:spMkLst>
            <pc:docMk/>
            <pc:sldMk cId="2474668115" sldId="256"/>
            <ac:spMk id="2" creationId="{55330400-C1A6-26E5-B5CD-7005C149C49F}"/>
          </ac:spMkLst>
        </pc:spChg>
        <pc:spChg chg="mod">
          <ac:chgData name="Claudia Scaramuzzino" userId="668f4c3791513b63" providerId="LiveId" clId="{DFC33CB2-A95D-4B22-B90C-CD1C8520E38C}" dt="2025-07-01T09:32:08.006" v="912" actId="20577"/>
          <ac:spMkLst>
            <pc:docMk/>
            <pc:sldMk cId="2474668115" sldId="256"/>
            <ac:spMk id="7" creationId="{93F593C4-711C-3AC3-5284-5F06AB578E75}"/>
          </ac:spMkLst>
        </pc:spChg>
      </pc:sldChg>
      <pc:sldChg chg="addSp delSp modSp mod">
        <pc:chgData name="Claudia Scaramuzzino" userId="668f4c3791513b63" providerId="LiveId" clId="{DFC33CB2-A95D-4B22-B90C-CD1C8520E38C}" dt="2025-07-03T17:00:07.038" v="927" actId="20577"/>
        <pc:sldMkLst>
          <pc:docMk/>
          <pc:sldMk cId="408362216" sldId="258"/>
        </pc:sldMkLst>
        <pc:spChg chg="mod">
          <ac:chgData name="Claudia Scaramuzzino" userId="668f4c3791513b63" providerId="LiveId" clId="{DFC33CB2-A95D-4B22-B90C-CD1C8520E38C}" dt="2025-06-26T09:51:56.106" v="816" actId="1076"/>
          <ac:spMkLst>
            <pc:docMk/>
            <pc:sldMk cId="408362216" sldId="258"/>
            <ac:spMk id="2" creationId="{AD648BA0-A7E3-480C-A443-C2DECBDF1EEF}"/>
          </ac:spMkLst>
        </pc:spChg>
        <pc:spChg chg="mod">
          <ac:chgData name="Claudia Scaramuzzino" userId="668f4c3791513b63" providerId="LiveId" clId="{DFC33CB2-A95D-4B22-B90C-CD1C8520E38C}" dt="2025-07-03T17:00:07.038" v="927" actId="20577"/>
          <ac:spMkLst>
            <pc:docMk/>
            <pc:sldMk cId="408362216" sldId="258"/>
            <ac:spMk id="7" creationId="{5D8AAAA1-B41F-0A24-AF30-5A4E2E394BBD}"/>
          </ac:spMkLst>
        </pc:spChg>
        <pc:picChg chg="mod">
          <ac:chgData name="Claudia Scaramuzzino" userId="668f4c3791513b63" providerId="LiveId" clId="{DFC33CB2-A95D-4B22-B90C-CD1C8520E38C}" dt="2025-06-26T09:45:18.623" v="736" actId="1076"/>
          <ac:picMkLst>
            <pc:docMk/>
            <pc:sldMk cId="408362216" sldId="258"/>
            <ac:picMk id="3" creationId="{946F62DB-3734-0766-6A3E-81D7C8F48FF8}"/>
          </ac:picMkLst>
        </pc:picChg>
        <pc:picChg chg="add mod">
          <ac:chgData name="Claudia Scaramuzzino" userId="668f4c3791513b63" providerId="LiveId" clId="{DFC33CB2-A95D-4B22-B90C-CD1C8520E38C}" dt="2025-06-25T16:40:42.924" v="631" actId="1076"/>
          <ac:picMkLst>
            <pc:docMk/>
            <pc:sldMk cId="408362216" sldId="258"/>
            <ac:picMk id="5" creationId="{4D699BB2-8939-6F6F-0655-8579CF3BBD4B}"/>
          </ac:picMkLst>
        </pc:picChg>
      </pc:sldChg>
      <pc:sldChg chg="modSp mod">
        <pc:chgData name="Claudia Scaramuzzino" userId="668f4c3791513b63" providerId="LiveId" clId="{DFC33CB2-A95D-4B22-B90C-CD1C8520E38C}" dt="2025-07-01T09:31:00.741" v="882" actId="1076"/>
        <pc:sldMkLst>
          <pc:docMk/>
          <pc:sldMk cId="2223716521" sldId="259"/>
        </pc:sldMkLst>
        <pc:spChg chg="mod">
          <ac:chgData name="Claudia Scaramuzzino" userId="668f4c3791513b63" providerId="LiveId" clId="{DFC33CB2-A95D-4B22-B90C-CD1C8520E38C}" dt="2025-06-26T09:51:00.263" v="799"/>
          <ac:spMkLst>
            <pc:docMk/>
            <pc:sldMk cId="2223716521" sldId="259"/>
            <ac:spMk id="2" creationId="{AEE01971-E21B-95AE-D276-2CE1896EDDD6}"/>
          </ac:spMkLst>
        </pc:spChg>
        <pc:spChg chg="mod">
          <ac:chgData name="Claudia Scaramuzzino" userId="668f4c3791513b63" providerId="LiveId" clId="{DFC33CB2-A95D-4B22-B90C-CD1C8520E38C}" dt="2025-07-01T09:31:00.741" v="882" actId="1076"/>
          <ac:spMkLst>
            <pc:docMk/>
            <pc:sldMk cId="2223716521" sldId="259"/>
            <ac:spMk id="8" creationId="{37FA85CC-FF73-C58B-D937-45251B477954}"/>
          </ac:spMkLst>
        </pc:spChg>
        <pc:graphicFrameChg chg="mod">
          <ac:chgData name="Claudia Scaramuzzino" userId="668f4c3791513b63" providerId="LiveId" clId="{DFC33CB2-A95D-4B22-B90C-CD1C8520E38C}" dt="2025-06-26T09:31:31.687" v="645" actId="123"/>
          <ac:graphicFrameMkLst>
            <pc:docMk/>
            <pc:sldMk cId="2223716521" sldId="259"/>
            <ac:graphicFrameMk id="6" creationId="{1BD7A187-42A6-2667-7188-B70E2949579E}"/>
          </ac:graphicFrameMkLst>
        </pc:graphicFrameChg>
        <pc:picChg chg="mod">
          <ac:chgData name="Claudia Scaramuzzino" userId="668f4c3791513b63" providerId="LiveId" clId="{DFC33CB2-A95D-4B22-B90C-CD1C8520E38C}" dt="2025-06-26T09:31:50.485" v="646" actId="1036"/>
          <ac:picMkLst>
            <pc:docMk/>
            <pc:sldMk cId="2223716521" sldId="259"/>
            <ac:picMk id="3" creationId="{EFD0DC58-D434-4359-86B0-8B7E8580C90E}"/>
          </ac:picMkLst>
        </pc:picChg>
      </pc:sldChg>
      <pc:sldChg chg="modSp mod">
        <pc:chgData name="Claudia Scaramuzzino" userId="668f4c3791513b63" providerId="LiveId" clId="{DFC33CB2-A95D-4B22-B90C-CD1C8520E38C}" dt="2025-06-26T09:51:11.273" v="804" actId="27636"/>
        <pc:sldMkLst>
          <pc:docMk/>
          <pc:sldMk cId="176841410" sldId="260"/>
        </pc:sldMkLst>
        <pc:spChg chg="mod">
          <ac:chgData name="Claudia Scaramuzzino" userId="668f4c3791513b63" providerId="LiveId" clId="{DFC33CB2-A95D-4B22-B90C-CD1C8520E38C}" dt="2025-06-26T09:51:11.273" v="804" actId="27636"/>
          <ac:spMkLst>
            <pc:docMk/>
            <pc:sldMk cId="176841410" sldId="260"/>
            <ac:spMk id="4" creationId="{257ACCC0-26D1-0276-DE11-12074AC1A634}"/>
          </ac:spMkLst>
        </pc:spChg>
        <pc:spChg chg="mod">
          <ac:chgData name="Claudia Scaramuzzino" userId="668f4c3791513b63" providerId="LiveId" clId="{DFC33CB2-A95D-4B22-B90C-CD1C8520E38C}" dt="2025-06-26T09:32:26.606" v="653" actId="1076"/>
          <ac:spMkLst>
            <pc:docMk/>
            <pc:sldMk cId="176841410" sldId="260"/>
            <ac:spMk id="9" creationId="{E91D2EB4-6967-9DEA-69D9-D9CF460D84FD}"/>
          </ac:spMkLst>
        </pc:spChg>
      </pc:sldChg>
      <pc:sldChg chg="modSp mod">
        <pc:chgData name="Claudia Scaramuzzino" userId="668f4c3791513b63" providerId="LiveId" clId="{DFC33CB2-A95D-4B22-B90C-CD1C8520E38C}" dt="2025-07-01T09:33:17.511" v="923"/>
        <pc:sldMkLst>
          <pc:docMk/>
          <pc:sldMk cId="47115046" sldId="292"/>
        </pc:sldMkLst>
        <pc:spChg chg="mod">
          <ac:chgData name="Claudia Scaramuzzino" userId="668f4c3791513b63" providerId="LiveId" clId="{DFC33CB2-A95D-4B22-B90C-CD1C8520E38C}" dt="2025-07-01T09:33:17.511" v="923"/>
          <ac:spMkLst>
            <pc:docMk/>
            <pc:sldMk cId="47115046" sldId="292"/>
            <ac:spMk id="3" creationId="{7F1CCB64-8231-435F-87C9-78C908E39380}"/>
          </ac:spMkLst>
        </pc:spChg>
        <pc:spChg chg="mod">
          <ac:chgData name="Claudia Scaramuzzino" userId="668f4c3791513b63" providerId="LiveId" clId="{DFC33CB2-A95D-4B22-B90C-CD1C8520E38C}" dt="2025-07-01T09:30:09.438" v="878"/>
          <ac:spMkLst>
            <pc:docMk/>
            <pc:sldMk cId="47115046" sldId="292"/>
            <ac:spMk id="4" creationId="{91A9603A-D223-47EF-B35B-86424F3280CA}"/>
          </ac:spMkLst>
        </pc:spChg>
      </pc:sldChg>
      <pc:sldChg chg="modSp mod setBg">
        <pc:chgData name="Claudia Scaramuzzino" userId="668f4c3791513b63" providerId="LiveId" clId="{DFC33CB2-A95D-4B22-B90C-CD1C8520E38C}" dt="2025-07-01T09:33:08.909" v="922"/>
        <pc:sldMkLst>
          <pc:docMk/>
          <pc:sldMk cId="1745545523" sldId="293"/>
        </pc:sldMkLst>
        <pc:spChg chg="mod">
          <ac:chgData name="Claudia Scaramuzzino" userId="668f4c3791513b63" providerId="LiveId" clId="{DFC33CB2-A95D-4B22-B90C-CD1C8520E38C}" dt="2025-07-01T09:33:08.909" v="922"/>
          <ac:spMkLst>
            <pc:docMk/>
            <pc:sldMk cId="1745545523" sldId="293"/>
            <ac:spMk id="3" creationId="{7F1CCB64-8231-435F-87C9-78C908E39380}"/>
          </ac:spMkLst>
        </pc:spChg>
      </pc:sldChg>
      <pc:sldChg chg="addSp modSp mod">
        <pc:chgData name="Claudia Scaramuzzino" userId="668f4c3791513b63" providerId="LiveId" clId="{DFC33CB2-A95D-4B22-B90C-CD1C8520E38C}" dt="2025-06-26T09:49:55.679" v="784" actId="2711"/>
        <pc:sldMkLst>
          <pc:docMk/>
          <pc:sldMk cId="2385331228" sldId="301"/>
        </pc:sldMkLst>
        <pc:spChg chg="mod">
          <ac:chgData name="Claudia Scaramuzzino" userId="668f4c3791513b63" providerId="LiveId" clId="{DFC33CB2-A95D-4B22-B90C-CD1C8520E38C}" dt="2025-06-25T16:34:10.154" v="593" actId="207"/>
          <ac:spMkLst>
            <pc:docMk/>
            <pc:sldMk cId="2385331228" sldId="301"/>
            <ac:spMk id="30" creationId="{CCA3BAEC-7323-15F7-D4FB-CBED7F1A42B9}"/>
          </ac:spMkLst>
        </pc:spChg>
        <pc:spChg chg="mod">
          <ac:chgData name="Claudia Scaramuzzino" userId="668f4c3791513b63" providerId="LiveId" clId="{DFC33CB2-A95D-4B22-B90C-CD1C8520E38C}" dt="2025-06-25T16:34:20.872" v="595" actId="207"/>
          <ac:spMkLst>
            <pc:docMk/>
            <pc:sldMk cId="2385331228" sldId="301"/>
            <ac:spMk id="31" creationId="{4CC3A153-3F0E-2AF2-542B-7E654A631746}"/>
          </ac:spMkLst>
        </pc:spChg>
        <pc:spChg chg="mod">
          <ac:chgData name="Claudia Scaramuzzino" userId="668f4c3791513b63" providerId="LiveId" clId="{DFC33CB2-A95D-4B22-B90C-CD1C8520E38C}" dt="2025-06-25T16:34:15.939" v="594" actId="207"/>
          <ac:spMkLst>
            <pc:docMk/>
            <pc:sldMk cId="2385331228" sldId="301"/>
            <ac:spMk id="34" creationId="{EE74235E-9153-D78F-E8B2-A95F1F05EA41}"/>
          </ac:spMkLst>
        </pc:spChg>
        <pc:spChg chg="mod">
          <ac:chgData name="Claudia Scaramuzzino" userId="668f4c3791513b63" providerId="LiveId" clId="{DFC33CB2-A95D-4B22-B90C-CD1C8520E38C}" dt="2025-06-26T09:49:55.679" v="784" actId="2711"/>
          <ac:spMkLst>
            <pc:docMk/>
            <pc:sldMk cId="2385331228" sldId="301"/>
            <ac:spMk id="35" creationId="{931D4F53-CF49-A884-6EF3-C0CEA22ACED8}"/>
          </ac:spMkLst>
        </pc:spChg>
        <pc:picChg chg="add mod ord">
          <ac:chgData name="Claudia Scaramuzzino" userId="668f4c3791513b63" providerId="LiveId" clId="{DFC33CB2-A95D-4B22-B90C-CD1C8520E38C}" dt="2025-06-25T16:32:16.847" v="582" actId="207"/>
          <ac:picMkLst>
            <pc:docMk/>
            <pc:sldMk cId="2385331228" sldId="301"/>
            <ac:picMk id="2" creationId="{E712AE30-FA30-3919-1EA4-83936DF04BAD}"/>
          </ac:picMkLst>
        </pc:picChg>
      </pc:sldChg>
      <pc:sldChg chg="modNotesTx">
        <pc:chgData name="Claudia Scaramuzzino" userId="668f4c3791513b63" providerId="LiveId" clId="{DFC33CB2-A95D-4B22-B90C-CD1C8520E38C}" dt="2025-07-03T16:59:28.845" v="924" actId="20577"/>
        <pc:sldMkLst>
          <pc:docMk/>
          <pc:sldMk cId="169265839" sldId="305"/>
        </pc:sldMkLst>
      </pc:sldChg>
      <pc:sldChg chg="addSp delSp modSp del mod setBg">
        <pc:chgData name="Claudia Scaramuzzino" userId="668f4c3791513b63" providerId="LiveId" clId="{DFC33CB2-A95D-4B22-B90C-CD1C8520E38C}" dt="2025-06-25T16:41:23.062" v="632" actId="47"/>
        <pc:sldMkLst>
          <pc:docMk/>
          <pc:sldMk cId="761931368" sldId="307"/>
        </pc:sldMkLst>
      </pc:sldChg>
      <pc:sldChg chg="modSp mod modNotesTx">
        <pc:chgData name="Claudia Scaramuzzino" userId="668f4c3791513b63" providerId="LiveId" clId="{DFC33CB2-A95D-4B22-B90C-CD1C8520E38C}" dt="2025-07-03T17:03:09.179" v="1169" actId="20577"/>
        <pc:sldMkLst>
          <pc:docMk/>
          <pc:sldMk cId="743776648" sldId="308"/>
        </pc:sldMkLst>
        <pc:spChg chg="mod">
          <ac:chgData name="Claudia Scaramuzzino" userId="668f4c3791513b63" providerId="LiveId" clId="{DFC33CB2-A95D-4B22-B90C-CD1C8520E38C}" dt="2025-06-26T09:52:56.298" v="822" actId="2711"/>
          <ac:spMkLst>
            <pc:docMk/>
            <pc:sldMk cId="743776648" sldId="308"/>
            <ac:spMk id="2" creationId="{F9D09B0F-2E31-8A83-4327-380983BC14F5}"/>
          </ac:spMkLst>
        </pc:spChg>
      </pc:sldChg>
      <pc:sldChg chg="modSp mod modNotesTx">
        <pc:chgData name="Claudia Scaramuzzino" userId="668f4c3791513b63" providerId="LiveId" clId="{DFC33CB2-A95D-4B22-B90C-CD1C8520E38C}" dt="2025-07-01T09:22:37.768" v="861" actId="27636"/>
        <pc:sldMkLst>
          <pc:docMk/>
          <pc:sldMk cId="1417124296" sldId="309"/>
        </pc:sldMkLst>
        <pc:spChg chg="mod">
          <ac:chgData name="Claudia Scaramuzzino" userId="668f4c3791513b63" providerId="LiveId" clId="{DFC33CB2-A95D-4B22-B90C-CD1C8520E38C}" dt="2025-06-26T09:50:50.601" v="796" actId="14100"/>
          <ac:spMkLst>
            <pc:docMk/>
            <pc:sldMk cId="1417124296" sldId="309"/>
            <ac:spMk id="2" creationId="{E658EA91-009F-5846-D79D-66C1C613AEA0}"/>
          </ac:spMkLst>
        </pc:spChg>
        <pc:spChg chg="mod">
          <ac:chgData name="Claudia Scaramuzzino" userId="668f4c3791513b63" providerId="LiveId" clId="{DFC33CB2-A95D-4B22-B90C-CD1C8520E38C}" dt="2025-07-01T09:22:37.768" v="861" actId="27636"/>
          <ac:spMkLst>
            <pc:docMk/>
            <pc:sldMk cId="1417124296" sldId="309"/>
            <ac:spMk id="4" creationId="{0798B5D2-290F-0C02-8DA3-2A8839415930}"/>
          </ac:spMkLst>
        </pc:spChg>
      </pc:sldChg>
      <pc:sldChg chg="modSp mod">
        <pc:chgData name="Claudia Scaramuzzino" userId="668f4c3791513b63" providerId="LiveId" clId="{DFC33CB2-A95D-4B22-B90C-CD1C8520E38C}" dt="2025-07-01T09:33:02.743" v="921" actId="1076"/>
        <pc:sldMkLst>
          <pc:docMk/>
          <pc:sldMk cId="3088362180" sldId="310"/>
        </pc:sldMkLst>
        <pc:spChg chg="mod">
          <ac:chgData name="Claudia Scaramuzzino" userId="668f4c3791513b63" providerId="LiveId" clId="{DFC33CB2-A95D-4B22-B90C-CD1C8520E38C}" dt="2025-07-01T09:33:02.743" v="921" actId="1076"/>
          <ac:spMkLst>
            <pc:docMk/>
            <pc:sldMk cId="3088362180" sldId="310"/>
            <ac:spMk id="2" creationId="{91193E63-4C93-E720-8162-E1583C6F9387}"/>
          </ac:spMkLst>
        </pc:spChg>
        <pc:spChg chg="mod">
          <ac:chgData name="Claudia Scaramuzzino" userId="668f4c3791513b63" providerId="LiveId" clId="{DFC33CB2-A95D-4B22-B90C-CD1C8520E38C}" dt="2025-06-26T09:49:44.449" v="783" actId="27636"/>
          <ac:spMkLst>
            <pc:docMk/>
            <pc:sldMk cId="3088362180" sldId="310"/>
            <ac:spMk id="7" creationId="{05C8C147-A83F-00A6-415A-C8543112C1C4}"/>
          </ac:spMkLst>
        </pc:spChg>
        <pc:picChg chg="mod">
          <ac:chgData name="Claudia Scaramuzzino" userId="668f4c3791513b63" providerId="LiveId" clId="{DFC33CB2-A95D-4B22-B90C-CD1C8520E38C}" dt="2025-07-01T09:32:48.337" v="916" actId="1076"/>
          <ac:picMkLst>
            <pc:docMk/>
            <pc:sldMk cId="3088362180" sldId="310"/>
            <ac:picMk id="3" creationId="{9990BE87-D51D-F35C-54D6-A6758283C64F}"/>
          </ac:picMkLst>
        </pc:picChg>
      </pc:sldChg>
      <pc:sldChg chg="modSp mod">
        <pc:chgData name="Claudia Scaramuzzino" userId="668f4c3791513b63" providerId="LiveId" clId="{DFC33CB2-A95D-4B22-B90C-CD1C8520E38C}" dt="2025-06-26T09:52:43.954" v="821" actId="1076"/>
        <pc:sldMkLst>
          <pc:docMk/>
          <pc:sldMk cId="4048526671" sldId="311"/>
        </pc:sldMkLst>
        <pc:spChg chg="mod">
          <ac:chgData name="Claudia Scaramuzzino" userId="668f4c3791513b63" providerId="LiveId" clId="{DFC33CB2-A95D-4B22-B90C-CD1C8520E38C}" dt="2025-06-26T09:52:43.954" v="821" actId="1076"/>
          <ac:spMkLst>
            <pc:docMk/>
            <pc:sldMk cId="4048526671" sldId="311"/>
            <ac:spMk id="2" creationId="{8918AE4D-4E6C-57E5-B7DC-0580111B2F1A}"/>
          </ac:spMkLst>
        </pc:spChg>
        <pc:spChg chg="mod">
          <ac:chgData name="Claudia Scaramuzzino" userId="668f4c3791513b63" providerId="LiveId" clId="{DFC33CB2-A95D-4B22-B90C-CD1C8520E38C}" dt="2025-06-26T09:46:46.574" v="750" actId="403"/>
          <ac:spMkLst>
            <pc:docMk/>
            <pc:sldMk cId="4048526671" sldId="311"/>
            <ac:spMk id="8" creationId="{D1AAD1D1-ECE1-AD2F-1C8A-75D27460050E}"/>
          </ac:spMkLst>
        </pc:spChg>
        <pc:graphicFrameChg chg="mod modGraphic">
          <ac:chgData name="Claudia Scaramuzzino" userId="668f4c3791513b63" providerId="LiveId" clId="{DFC33CB2-A95D-4B22-B90C-CD1C8520E38C}" dt="2025-06-26T09:46:55.283" v="752" actId="403"/>
          <ac:graphicFrameMkLst>
            <pc:docMk/>
            <pc:sldMk cId="4048526671" sldId="311"/>
            <ac:graphicFrameMk id="4" creationId="{9DEADBF3-F6E2-1729-1037-CDBDF9A18A15}"/>
          </ac:graphicFrameMkLst>
        </pc:graphicFrameChg>
      </pc:sldChg>
      <pc:sldChg chg="addSp delSp modSp add mod setBg delDesignElem modNotesTx">
        <pc:chgData name="Claudia Scaramuzzino" userId="668f4c3791513b63" providerId="LiveId" clId="{DFC33CB2-A95D-4B22-B90C-CD1C8520E38C}" dt="2025-07-03T17:00:27.134" v="928" actId="20577"/>
        <pc:sldMkLst>
          <pc:docMk/>
          <pc:sldMk cId="2338020817" sldId="312"/>
        </pc:sldMkLst>
        <pc:spChg chg="add mod">
          <ac:chgData name="Claudia Scaramuzzino" userId="668f4c3791513b63" providerId="LiveId" clId="{DFC33CB2-A95D-4B22-B90C-CD1C8520E38C}" dt="2025-06-25T16:26:16.243" v="497" actId="1076"/>
          <ac:spMkLst>
            <pc:docMk/>
            <pc:sldMk cId="2338020817" sldId="312"/>
            <ac:spMk id="9" creationId="{2AF2FD10-0E06-5EC5-53E4-0E8D5ACB7AED}"/>
          </ac:spMkLst>
        </pc:spChg>
        <pc:spChg chg="add mod">
          <ac:chgData name="Claudia Scaramuzzino" userId="668f4c3791513b63" providerId="LiveId" clId="{DFC33CB2-A95D-4B22-B90C-CD1C8520E38C}" dt="2025-06-25T16:27:08.710" v="502" actId="207"/>
          <ac:spMkLst>
            <pc:docMk/>
            <pc:sldMk cId="2338020817" sldId="312"/>
            <ac:spMk id="11" creationId="{36021E09-858C-8D09-C941-A1B4BF041BF3}"/>
          </ac:spMkLst>
        </pc:spChg>
        <pc:spChg chg="add mod">
          <ac:chgData name="Claudia Scaramuzzino" userId="668f4c3791513b63" providerId="LiveId" clId="{DFC33CB2-A95D-4B22-B90C-CD1C8520E38C}" dt="2025-06-26T09:47:20.218" v="754" actId="1076"/>
          <ac:spMkLst>
            <pc:docMk/>
            <pc:sldMk cId="2338020817" sldId="312"/>
            <ac:spMk id="14" creationId="{44264939-ECD8-74A7-FD7F-87D2D31F2BF3}"/>
          </ac:spMkLst>
        </pc:spChg>
        <pc:spChg chg="add mod">
          <ac:chgData name="Claudia Scaramuzzino" userId="668f4c3791513b63" providerId="LiveId" clId="{DFC33CB2-A95D-4B22-B90C-CD1C8520E38C}" dt="2025-06-26T09:47:46.339" v="759" actId="1076"/>
          <ac:spMkLst>
            <pc:docMk/>
            <pc:sldMk cId="2338020817" sldId="312"/>
            <ac:spMk id="15" creationId="{AA349A93-2C02-52A3-908B-0C2B7C2B9CA5}"/>
          </ac:spMkLst>
        </pc:spChg>
        <pc:spChg chg="add mod">
          <ac:chgData name="Claudia Scaramuzzino" userId="668f4c3791513b63" providerId="LiveId" clId="{DFC33CB2-A95D-4B22-B90C-CD1C8520E38C}" dt="2025-06-26T09:47:30.553" v="756" actId="1076"/>
          <ac:spMkLst>
            <pc:docMk/>
            <pc:sldMk cId="2338020817" sldId="312"/>
            <ac:spMk id="16" creationId="{7AE6E9E8-FB56-E580-C7D4-AF088D865271}"/>
          </ac:spMkLst>
        </pc:spChg>
        <pc:spChg chg="add mod">
          <ac:chgData name="Claudia Scaramuzzino" userId="668f4c3791513b63" providerId="LiveId" clId="{DFC33CB2-A95D-4B22-B90C-CD1C8520E38C}" dt="2025-06-26T09:47:49.567" v="760" actId="1076"/>
          <ac:spMkLst>
            <pc:docMk/>
            <pc:sldMk cId="2338020817" sldId="312"/>
            <ac:spMk id="17" creationId="{16E3AECE-B2C7-0DEF-02ED-9CB7BFCDC877}"/>
          </ac:spMkLst>
        </pc:spChg>
        <pc:spChg chg="add mod">
          <ac:chgData name="Claudia Scaramuzzino" userId="668f4c3791513b63" providerId="LiveId" clId="{DFC33CB2-A95D-4B22-B90C-CD1C8520E38C}" dt="2025-06-26T09:47:26.121" v="755" actId="1076"/>
          <ac:spMkLst>
            <pc:docMk/>
            <pc:sldMk cId="2338020817" sldId="312"/>
            <ac:spMk id="18" creationId="{22483EF0-4D78-4474-8AC8-CF6BF30AE064}"/>
          </ac:spMkLst>
        </pc:spChg>
        <pc:spChg chg="add mod">
          <ac:chgData name="Claudia Scaramuzzino" userId="668f4c3791513b63" providerId="LiveId" clId="{DFC33CB2-A95D-4B22-B90C-CD1C8520E38C}" dt="2025-06-25T16:30:08.384" v="537" actId="207"/>
          <ac:spMkLst>
            <pc:docMk/>
            <pc:sldMk cId="2338020817" sldId="312"/>
            <ac:spMk id="19" creationId="{533B550E-A3C7-3282-8195-8FED04EDC798}"/>
          </ac:spMkLst>
        </pc:spChg>
        <pc:picChg chg="mod">
          <ac:chgData name="Claudia Scaramuzzino" userId="668f4c3791513b63" providerId="LiveId" clId="{DFC33CB2-A95D-4B22-B90C-CD1C8520E38C}" dt="2025-06-25T16:29:42.726" v="532" actId="1076"/>
          <ac:picMkLst>
            <pc:docMk/>
            <pc:sldMk cId="2338020817" sldId="312"/>
            <ac:picMk id="3" creationId="{D8968327-BD82-9E71-88CE-97F59A2AAF07}"/>
          </ac:picMkLst>
        </pc:picChg>
        <pc:picChg chg="add mod">
          <ac:chgData name="Claudia Scaramuzzino" userId="668f4c3791513b63" providerId="LiveId" clId="{DFC33CB2-A95D-4B22-B90C-CD1C8520E38C}" dt="2025-06-25T16:27:44.877" v="507" actId="1076"/>
          <ac:picMkLst>
            <pc:docMk/>
            <pc:sldMk cId="2338020817" sldId="312"/>
            <ac:picMk id="12" creationId="{FB9CCACD-762D-F485-275F-0A4499172D4E}"/>
          </ac:picMkLst>
        </pc:picChg>
        <pc:picChg chg="add mod">
          <ac:chgData name="Claudia Scaramuzzino" userId="668f4c3791513b63" providerId="LiveId" clId="{DFC33CB2-A95D-4B22-B90C-CD1C8520E38C}" dt="2025-06-26T09:47:41.323" v="758" actId="14100"/>
          <ac:picMkLst>
            <pc:docMk/>
            <pc:sldMk cId="2338020817" sldId="312"/>
            <ac:picMk id="13" creationId="{F1DA46B0-8624-09E5-1302-9AEC571EC38C}"/>
          </ac:picMkLst>
        </pc:picChg>
        <pc:cxnChg chg="add mod">
          <ac:chgData name="Claudia Scaramuzzino" userId="668f4c3791513b63" providerId="LiveId" clId="{DFC33CB2-A95D-4B22-B90C-CD1C8520E38C}" dt="2025-06-25T16:26:47.483" v="499" actId="208"/>
          <ac:cxnSpMkLst>
            <pc:docMk/>
            <pc:sldMk cId="2338020817" sldId="312"/>
            <ac:cxnSpMk id="10" creationId="{6040CD9E-1AA1-95F7-0271-4506A80748D1}"/>
          </ac:cxnSpMkLst>
        </pc:cxnChg>
      </pc:sldChg>
      <pc:sldChg chg="addSp delSp add del setBg delDesignElem">
        <pc:chgData name="Claudia Scaramuzzino" userId="668f4c3791513b63" providerId="LiveId" clId="{DFC33CB2-A95D-4B22-B90C-CD1C8520E38C}" dt="2025-06-25T16:25:02.467" v="433"/>
        <pc:sldMkLst>
          <pc:docMk/>
          <pc:sldMk cId="3038296307" sldId="312"/>
        </pc:sldMkLst>
      </pc:sldChg>
      <pc:sldChg chg="addSp delSp modSp new mod setBg">
        <pc:chgData name="Claudia Scaramuzzino" userId="668f4c3791513b63" providerId="LiveId" clId="{DFC33CB2-A95D-4B22-B90C-CD1C8520E38C}" dt="2025-07-01T09:24:47.665" v="870" actId="27636"/>
        <pc:sldMkLst>
          <pc:docMk/>
          <pc:sldMk cId="880124264" sldId="313"/>
        </pc:sldMkLst>
        <pc:spChg chg="mod">
          <ac:chgData name="Claudia Scaramuzzino" userId="668f4c3791513b63" providerId="LiveId" clId="{DFC33CB2-A95D-4B22-B90C-CD1C8520E38C}" dt="2025-07-01T09:24:31.242" v="863"/>
          <ac:spMkLst>
            <pc:docMk/>
            <pc:sldMk cId="880124264" sldId="313"/>
            <ac:spMk id="2" creationId="{6E27764B-3935-7340-84D9-1C067BD56952}"/>
          </ac:spMkLst>
        </pc:spChg>
        <pc:spChg chg="mod ord">
          <ac:chgData name="Claudia Scaramuzzino" userId="668f4c3791513b63" providerId="LiveId" clId="{DFC33CB2-A95D-4B22-B90C-CD1C8520E38C}" dt="2025-07-01T09:24:47.665" v="870" actId="27636"/>
          <ac:spMkLst>
            <pc:docMk/>
            <pc:sldMk cId="880124264" sldId="313"/>
            <ac:spMk id="3" creationId="{103BCC76-D184-EA2B-EADF-B01102600070}"/>
          </ac:spMkLst>
        </pc:spChg>
        <pc:spChg chg="add">
          <ac:chgData name="Claudia Scaramuzzino" userId="668f4c3791513b63" providerId="LiveId" clId="{DFC33CB2-A95D-4B22-B90C-CD1C8520E38C}" dt="2025-07-01T09:16:40.042" v="851" actId="26606"/>
          <ac:spMkLst>
            <pc:docMk/>
            <pc:sldMk cId="880124264" sldId="313"/>
            <ac:spMk id="11" creationId="{5E8D3B17-7638-DFD3-18E4-8A6D611749CF}"/>
          </ac:spMkLst>
        </pc:spChg>
        <pc:picChg chg="add mod">
          <ac:chgData name="Claudia Scaramuzzino" userId="668f4c3791513b63" providerId="LiveId" clId="{DFC33CB2-A95D-4B22-B90C-CD1C8520E38C}" dt="2025-07-01T09:16:40.016" v="850" actId="26606"/>
          <ac:picMkLst>
            <pc:docMk/>
            <pc:sldMk cId="880124264" sldId="313"/>
            <ac:picMk id="4" creationId="{94428908-B631-6A02-C718-5F4D209BA6C9}"/>
          </ac:picMkLst>
        </pc:picChg>
      </pc:sldChg>
      <pc:sldChg chg="addSp delSp modSp add del mod setBg delDesignElem">
        <pc:chgData name="Claudia Scaramuzzino" userId="668f4c3791513b63" providerId="LiveId" clId="{DFC33CB2-A95D-4B22-B90C-CD1C8520E38C}" dt="2025-06-25T16:36:26.983" v="596" actId="47"/>
        <pc:sldMkLst>
          <pc:docMk/>
          <pc:sldMk cId="2068993889" sldId="31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4503CB-523F-4FD8-8E72-3A4EF98C1AD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9CE7B5-BAAC-41CD-AFA3-1510252097E6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Il biofeedback è una tecnica di autoregolazione psicofisiologica in cui il paziente impara a controllare funzioni corporee normalmente involontarie (come il battito cardiaco, la tensione muscolare o la sudorazione), ricevendo in tempo reale informazioni visive o acustiche da sensori collegati al proprio corpo.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77AD7B-EEE1-4A79-80E0-3BEBFF78EA3F}" type="parTrans" cxnId="{AA38F9F9-DB79-4D1E-A156-5EA676BAC64E}">
      <dgm:prSet/>
      <dgm:spPr/>
      <dgm:t>
        <a:bodyPr/>
        <a:lstStyle/>
        <a:p>
          <a:endParaRPr lang="en-US"/>
        </a:p>
      </dgm:t>
    </dgm:pt>
    <dgm:pt modelId="{3F0AB1C6-4CEE-4648-A8F1-377EA4AC5B02}" type="sibTrans" cxnId="{AA38F9F9-DB79-4D1E-A156-5EA676BAC64E}">
      <dgm:prSet/>
      <dgm:spPr/>
      <dgm:t>
        <a:bodyPr/>
        <a:lstStyle/>
        <a:p>
          <a:endParaRPr lang="en-US"/>
        </a:p>
      </dgm:t>
    </dgm:pt>
    <dgm:pt modelId="{B2C438DC-0CA6-443C-9F2B-68E9BC01EF50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Il </a:t>
          </a:r>
          <a:r>
            <a:rPr lang="it-IT" b="1" dirty="0">
              <a:latin typeface="Times New Roman" panose="02020603050405020304" pitchFamily="18" charset="0"/>
              <a:cs typeface="Times New Roman" panose="02020603050405020304" pitchFamily="18" charset="0"/>
            </a:rPr>
            <a:t>biofeedback GSR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 si concentra in particolare sulla </a:t>
          </a:r>
          <a:r>
            <a:rPr lang="it-IT" b="1" dirty="0">
              <a:latin typeface="Times New Roman" panose="02020603050405020304" pitchFamily="18" charset="0"/>
              <a:cs typeface="Times New Roman" panose="02020603050405020304" pitchFamily="18" charset="0"/>
            </a:rPr>
            <a:t>conduttanza cutanea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, cioè la variazione della resistenza elettrica della pelle in risposta all’attività delle </a:t>
          </a:r>
          <a:r>
            <a:rPr lang="it-IT" b="1" dirty="0">
              <a:latin typeface="Times New Roman" panose="02020603050405020304" pitchFamily="18" charset="0"/>
              <a:cs typeface="Times New Roman" panose="02020603050405020304" pitchFamily="18" charset="0"/>
            </a:rPr>
            <a:t>ghiandole sudoripare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, che sono fortemente influenzate dallo stato emotivo e dall’attivazione del sistema nervoso autonomo.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56CE7-0CB6-4DDF-BC55-5EAD103DFC24}" type="parTrans" cxnId="{08429482-A972-4580-9006-1C7ABEF23BD1}">
      <dgm:prSet/>
      <dgm:spPr/>
      <dgm:t>
        <a:bodyPr/>
        <a:lstStyle/>
        <a:p>
          <a:endParaRPr lang="en-US"/>
        </a:p>
      </dgm:t>
    </dgm:pt>
    <dgm:pt modelId="{093D2D8F-C3CA-4A94-BDE7-FA8A60247D3D}" type="sibTrans" cxnId="{08429482-A972-4580-9006-1C7ABEF23BD1}">
      <dgm:prSet/>
      <dgm:spPr/>
      <dgm:t>
        <a:bodyPr/>
        <a:lstStyle/>
        <a:p>
          <a:endParaRPr lang="en-US"/>
        </a:p>
      </dgm:t>
    </dgm:pt>
    <dgm:pt modelId="{7758DBE1-42CE-4478-B184-41171E3981CA}">
      <dgm:prSet/>
      <dgm:spPr/>
      <dgm:t>
        <a:bodyPr/>
        <a:lstStyle/>
        <a:p>
          <a:pPr algn="just">
            <a:lnSpc>
              <a:spcPct val="100000"/>
            </a:lnSpc>
          </a:pP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L’obiettivo è insegnare al paziente a </a:t>
          </a:r>
          <a:r>
            <a:rPr lang="it-IT" b="1" dirty="0">
              <a:latin typeface="Times New Roman" panose="02020603050405020304" pitchFamily="18" charset="0"/>
              <a:cs typeface="Times New Roman" panose="02020603050405020304" pitchFamily="18" charset="0"/>
            </a:rPr>
            <a:t>riconoscere e modulare le risposte fisiologiche</a:t>
          </a:r>
          <a:r>
            <a:rPr lang="it-IT" dirty="0">
              <a:latin typeface="Times New Roman" panose="02020603050405020304" pitchFamily="18" charset="0"/>
              <a:cs typeface="Times New Roman" panose="02020603050405020304" pitchFamily="18" charset="0"/>
            </a:rPr>
            <a:t> allo stress attraverso tecniche di rilassamento, respirazione diaframmatica o visualizzazione guidata.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B50514-A900-41F7-AB84-F04961D366F0}" type="parTrans" cxnId="{BEDF948B-6DD2-44C4-BAB0-D7827B2E98B9}">
      <dgm:prSet/>
      <dgm:spPr/>
      <dgm:t>
        <a:bodyPr/>
        <a:lstStyle/>
        <a:p>
          <a:endParaRPr lang="en-US"/>
        </a:p>
      </dgm:t>
    </dgm:pt>
    <dgm:pt modelId="{9B70A5CD-3C1E-4A60-8024-A7E5D366B560}" type="sibTrans" cxnId="{BEDF948B-6DD2-44C4-BAB0-D7827B2E98B9}">
      <dgm:prSet/>
      <dgm:spPr/>
      <dgm:t>
        <a:bodyPr/>
        <a:lstStyle/>
        <a:p>
          <a:endParaRPr lang="en-US"/>
        </a:p>
      </dgm:t>
    </dgm:pt>
    <dgm:pt modelId="{EAEC28E6-233A-44DB-8880-1C2BC77B87FD}" type="pres">
      <dgm:prSet presAssocID="{DE4503CB-523F-4FD8-8E72-3A4EF98C1AD5}" presName="root" presStyleCnt="0">
        <dgm:presLayoutVars>
          <dgm:dir/>
          <dgm:resizeHandles val="exact"/>
        </dgm:presLayoutVars>
      </dgm:prSet>
      <dgm:spPr/>
    </dgm:pt>
    <dgm:pt modelId="{650BCA6D-9549-4E41-940A-F96AAEB3A4F3}" type="pres">
      <dgm:prSet presAssocID="{089CE7B5-BAAC-41CD-AFA3-1510252097E6}" presName="compNode" presStyleCnt="0"/>
      <dgm:spPr/>
    </dgm:pt>
    <dgm:pt modelId="{66E772DC-6892-4880-AFFB-4A3A4FA3962A}" type="pres">
      <dgm:prSet presAssocID="{089CE7B5-BAAC-41CD-AFA3-1510252097E6}" presName="bgRect" presStyleLbl="bgShp" presStyleIdx="0" presStyleCnt="3"/>
      <dgm:spPr/>
    </dgm:pt>
    <dgm:pt modelId="{776332ED-4ABF-4E50-82F5-EB5562800A67}" type="pres">
      <dgm:prSet presAssocID="{089CE7B5-BAAC-41CD-AFA3-1510252097E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E373191-65BD-4191-84F8-4AD809DC1684}" type="pres">
      <dgm:prSet presAssocID="{089CE7B5-BAAC-41CD-AFA3-1510252097E6}" presName="spaceRect" presStyleCnt="0"/>
      <dgm:spPr/>
    </dgm:pt>
    <dgm:pt modelId="{E6DF5ADF-14BB-44D4-8F53-73094A7C1D5A}" type="pres">
      <dgm:prSet presAssocID="{089CE7B5-BAAC-41CD-AFA3-1510252097E6}" presName="parTx" presStyleLbl="revTx" presStyleIdx="0" presStyleCnt="3" custScaleY="71206" custLinFactNeighborX="-1077" custLinFactNeighborY="73098">
        <dgm:presLayoutVars>
          <dgm:chMax val="0"/>
          <dgm:chPref val="0"/>
        </dgm:presLayoutVars>
      </dgm:prSet>
      <dgm:spPr/>
    </dgm:pt>
    <dgm:pt modelId="{9A006FD8-C19B-4815-BFD7-CFCD7CCD5215}" type="pres">
      <dgm:prSet presAssocID="{3F0AB1C6-4CEE-4648-A8F1-377EA4AC5B02}" presName="sibTrans" presStyleCnt="0"/>
      <dgm:spPr/>
    </dgm:pt>
    <dgm:pt modelId="{25F1D606-205B-4BC1-AC9A-53DA96A555AC}" type="pres">
      <dgm:prSet presAssocID="{B2C438DC-0CA6-443C-9F2B-68E9BC01EF50}" presName="compNode" presStyleCnt="0"/>
      <dgm:spPr/>
    </dgm:pt>
    <dgm:pt modelId="{ED89116E-2995-40FE-A8A7-98EE69EA7676}" type="pres">
      <dgm:prSet presAssocID="{B2C438DC-0CA6-443C-9F2B-68E9BC01EF50}" presName="bgRect" presStyleLbl="bgShp" presStyleIdx="1" presStyleCnt="3"/>
      <dgm:spPr/>
    </dgm:pt>
    <dgm:pt modelId="{F282DB5F-6F5B-4723-B4B4-1B0256484E20}" type="pres">
      <dgm:prSet presAssocID="{B2C438DC-0CA6-443C-9F2B-68E9BC01EF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258B1CF9-405D-45E2-B91C-E99F6A76B68B}" type="pres">
      <dgm:prSet presAssocID="{B2C438DC-0CA6-443C-9F2B-68E9BC01EF50}" presName="spaceRect" presStyleCnt="0"/>
      <dgm:spPr/>
    </dgm:pt>
    <dgm:pt modelId="{4A0C0F51-6987-41E8-86A3-AB8B0865DAD0}" type="pres">
      <dgm:prSet presAssocID="{B2C438DC-0CA6-443C-9F2B-68E9BC01EF50}" presName="parTx" presStyleLbl="revTx" presStyleIdx="1" presStyleCnt="3" custLinFactNeighborX="492" custLinFactNeighborY="76666">
        <dgm:presLayoutVars>
          <dgm:chMax val="0"/>
          <dgm:chPref val="0"/>
        </dgm:presLayoutVars>
      </dgm:prSet>
      <dgm:spPr/>
    </dgm:pt>
    <dgm:pt modelId="{A789EF91-846B-4736-B0F2-669286F0A25B}" type="pres">
      <dgm:prSet presAssocID="{093D2D8F-C3CA-4A94-BDE7-FA8A60247D3D}" presName="sibTrans" presStyleCnt="0"/>
      <dgm:spPr/>
    </dgm:pt>
    <dgm:pt modelId="{D7D1BF2C-F765-4AA1-9E30-3A04A76041ED}" type="pres">
      <dgm:prSet presAssocID="{7758DBE1-42CE-4478-B184-41171E3981CA}" presName="compNode" presStyleCnt="0"/>
      <dgm:spPr/>
    </dgm:pt>
    <dgm:pt modelId="{89E8EA35-B58A-4417-809E-948A127DAD87}" type="pres">
      <dgm:prSet presAssocID="{7758DBE1-42CE-4478-B184-41171E3981CA}" presName="bgRect" presStyleLbl="bgShp" presStyleIdx="2" presStyleCnt="3" custLinFactNeighborX="-1278" custLinFactNeighborY="-7760"/>
      <dgm:spPr/>
    </dgm:pt>
    <dgm:pt modelId="{8E86F1E7-E68D-4989-A13C-722155D1DC3C}" type="pres">
      <dgm:prSet presAssocID="{7758DBE1-42CE-4478-B184-41171E3981C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479E077-065E-42BB-8958-C4E6BFDE6030}" type="pres">
      <dgm:prSet presAssocID="{7758DBE1-42CE-4478-B184-41171E3981CA}" presName="spaceRect" presStyleCnt="0"/>
      <dgm:spPr/>
    </dgm:pt>
    <dgm:pt modelId="{0C2BB7F7-9665-4B8E-AD75-EF1C283629DA}" type="pres">
      <dgm:prSet presAssocID="{7758DBE1-42CE-4478-B184-41171E3981CA}" presName="parTx" presStyleLbl="revTx" presStyleIdx="2" presStyleCnt="3" custLinFactNeighborX="491" custLinFactNeighborY="54533">
        <dgm:presLayoutVars>
          <dgm:chMax val="0"/>
          <dgm:chPref val="0"/>
        </dgm:presLayoutVars>
      </dgm:prSet>
      <dgm:spPr/>
    </dgm:pt>
  </dgm:ptLst>
  <dgm:cxnLst>
    <dgm:cxn modelId="{1B530A39-DCEC-44F8-B2CE-648354A5067C}" type="presOf" srcId="{B2C438DC-0CA6-443C-9F2B-68E9BC01EF50}" destId="{4A0C0F51-6987-41E8-86A3-AB8B0865DAD0}" srcOrd="0" destOrd="0" presId="urn:microsoft.com/office/officeart/2018/2/layout/IconVerticalSolidList"/>
    <dgm:cxn modelId="{85C7A069-C913-4A7F-8C23-684476C7A5F0}" type="presOf" srcId="{DE4503CB-523F-4FD8-8E72-3A4EF98C1AD5}" destId="{EAEC28E6-233A-44DB-8880-1C2BC77B87FD}" srcOrd="0" destOrd="0" presId="urn:microsoft.com/office/officeart/2018/2/layout/IconVerticalSolidList"/>
    <dgm:cxn modelId="{08429482-A972-4580-9006-1C7ABEF23BD1}" srcId="{DE4503CB-523F-4FD8-8E72-3A4EF98C1AD5}" destId="{B2C438DC-0CA6-443C-9F2B-68E9BC01EF50}" srcOrd="1" destOrd="0" parTransId="{CFE56CE7-0CB6-4DDF-BC55-5EAD103DFC24}" sibTransId="{093D2D8F-C3CA-4A94-BDE7-FA8A60247D3D}"/>
    <dgm:cxn modelId="{BEDF948B-6DD2-44C4-BAB0-D7827B2E98B9}" srcId="{DE4503CB-523F-4FD8-8E72-3A4EF98C1AD5}" destId="{7758DBE1-42CE-4478-B184-41171E3981CA}" srcOrd="2" destOrd="0" parTransId="{FEB50514-A900-41F7-AB84-F04961D366F0}" sibTransId="{9B70A5CD-3C1E-4A60-8024-A7E5D366B560}"/>
    <dgm:cxn modelId="{EA76058F-5596-40F3-A901-DFC74BF4271A}" type="presOf" srcId="{089CE7B5-BAAC-41CD-AFA3-1510252097E6}" destId="{E6DF5ADF-14BB-44D4-8F53-73094A7C1D5A}" srcOrd="0" destOrd="0" presId="urn:microsoft.com/office/officeart/2018/2/layout/IconVerticalSolidList"/>
    <dgm:cxn modelId="{9011E48F-B5EF-4A9E-9E67-6A515117EE72}" type="presOf" srcId="{7758DBE1-42CE-4478-B184-41171E3981CA}" destId="{0C2BB7F7-9665-4B8E-AD75-EF1C283629DA}" srcOrd="0" destOrd="0" presId="urn:microsoft.com/office/officeart/2018/2/layout/IconVerticalSolidList"/>
    <dgm:cxn modelId="{AA38F9F9-DB79-4D1E-A156-5EA676BAC64E}" srcId="{DE4503CB-523F-4FD8-8E72-3A4EF98C1AD5}" destId="{089CE7B5-BAAC-41CD-AFA3-1510252097E6}" srcOrd="0" destOrd="0" parTransId="{BA77AD7B-EEE1-4A79-80E0-3BEBFF78EA3F}" sibTransId="{3F0AB1C6-4CEE-4648-A8F1-377EA4AC5B02}"/>
    <dgm:cxn modelId="{0732F8A5-E799-4DD4-9714-BF8CF8BDD6B2}" type="presParOf" srcId="{EAEC28E6-233A-44DB-8880-1C2BC77B87FD}" destId="{650BCA6D-9549-4E41-940A-F96AAEB3A4F3}" srcOrd="0" destOrd="0" presId="urn:microsoft.com/office/officeart/2018/2/layout/IconVerticalSolidList"/>
    <dgm:cxn modelId="{119D1369-C319-44C9-B99A-D21059806F2E}" type="presParOf" srcId="{650BCA6D-9549-4E41-940A-F96AAEB3A4F3}" destId="{66E772DC-6892-4880-AFFB-4A3A4FA3962A}" srcOrd="0" destOrd="0" presId="urn:microsoft.com/office/officeart/2018/2/layout/IconVerticalSolidList"/>
    <dgm:cxn modelId="{3342E239-CBB2-42AF-BEBD-B60A6AB0C8D6}" type="presParOf" srcId="{650BCA6D-9549-4E41-940A-F96AAEB3A4F3}" destId="{776332ED-4ABF-4E50-82F5-EB5562800A67}" srcOrd="1" destOrd="0" presId="urn:microsoft.com/office/officeart/2018/2/layout/IconVerticalSolidList"/>
    <dgm:cxn modelId="{C822FEBD-0261-4839-9F1D-6C02D53AD1E7}" type="presParOf" srcId="{650BCA6D-9549-4E41-940A-F96AAEB3A4F3}" destId="{7E373191-65BD-4191-84F8-4AD809DC1684}" srcOrd="2" destOrd="0" presId="urn:microsoft.com/office/officeart/2018/2/layout/IconVerticalSolidList"/>
    <dgm:cxn modelId="{D8FA0C6D-696A-443B-930A-8492A830FD27}" type="presParOf" srcId="{650BCA6D-9549-4E41-940A-F96AAEB3A4F3}" destId="{E6DF5ADF-14BB-44D4-8F53-73094A7C1D5A}" srcOrd="3" destOrd="0" presId="urn:microsoft.com/office/officeart/2018/2/layout/IconVerticalSolidList"/>
    <dgm:cxn modelId="{FD28DE07-7E81-4F2A-80ED-3D830F2A079C}" type="presParOf" srcId="{EAEC28E6-233A-44DB-8880-1C2BC77B87FD}" destId="{9A006FD8-C19B-4815-BFD7-CFCD7CCD5215}" srcOrd="1" destOrd="0" presId="urn:microsoft.com/office/officeart/2018/2/layout/IconVerticalSolidList"/>
    <dgm:cxn modelId="{3589DE5C-5437-4059-9792-B7957528FF3E}" type="presParOf" srcId="{EAEC28E6-233A-44DB-8880-1C2BC77B87FD}" destId="{25F1D606-205B-4BC1-AC9A-53DA96A555AC}" srcOrd="2" destOrd="0" presId="urn:microsoft.com/office/officeart/2018/2/layout/IconVerticalSolidList"/>
    <dgm:cxn modelId="{7AC6DCCF-A992-4B70-93FF-979A656157FC}" type="presParOf" srcId="{25F1D606-205B-4BC1-AC9A-53DA96A555AC}" destId="{ED89116E-2995-40FE-A8A7-98EE69EA7676}" srcOrd="0" destOrd="0" presId="urn:microsoft.com/office/officeart/2018/2/layout/IconVerticalSolidList"/>
    <dgm:cxn modelId="{945EB1BE-D79F-496C-BF84-BFBCA9B10E2A}" type="presParOf" srcId="{25F1D606-205B-4BC1-AC9A-53DA96A555AC}" destId="{F282DB5F-6F5B-4723-B4B4-1B0256484E20}" srcOrd="1" destOrd="0" presId="urn:microsoft.com/office/officeart/2018/2/layout/IconVerticalSolidList"/>
    <dgm:cxn modelId="{72827DD5-59DE-4195-9924-0AD1C1081E7D}" type="presParOf" srcId="{25F1D606-205B-4BC1-AC9A-53DA96A555AC}" destId="{258B1CF9-405D-45E2-B91C-E99F6A76B68B}" srcOrd="2" destOrd="0" presId="urn:microsoft.com/office/officeart/2018/2/layout/IconVerticalSolidList"/>
    <dgm:cxn modelId="{2B3F4BE7-F16A-42BE-9995-5133A5D40C46}" type="presParOf" srcId="{25F1D606-205B-4BC1-AC9A-53DA96A555AC}" destId="{4A0C0F51-6987-41E8-86A3-AB8B0865DAD0}" srcOrd="3" destOrd="0" presId="urn:microsoft.com/office/officeart/2018/2/layout/IconVerticalSolidList"/>
    <dgm:cxn modelId="{15F84AC5-1150-42C1-BA47-207761C21D2B}" type="presParOf" srcId="{EAEC28E6-233A-44DB-8880-1C2BC77B87FD}" destId="{A789EF91-846B-4736-B0F2-669286F0A25B}" srcOrd="3" destOrd="0" presId="urn:microsoft.com/office/officeart/2018/2/layout/IconVerticalSolidList"/>
    <dgm:cxn modelId="{13BE4A3A-44B5-46B3-836B-338B50C621A8}" type="presParOf" srcId="{EAEC28E6-233A-44DB-8880-1C2BC77B87FD}" destId="{D7D1BF2C-F765-4AA1-9E30-3A04A76041ED}" srcOrd="4" destOrd="0" presId="urn:microsoft.com/office/officeart/2018/2/layout/IconVerticalSolidList"/>
    <dgm:cxn modelId="{95048A08-6231-4720-B45E-1CAE93B41DE3}" type="presParOf" srcId="{D7D1BF2C-F765-4AA1-9E30-3A04A76041ED}" destId="{89E8EA35-B58A-4417-809E-948A127DAD87}" srcOrd="0" destOrd="0" presId="urn:microsoft.com/office/officeart/2018/2/layout/IconVerticalSolidList"/>
    <dgm:cxn modelId="{E0C6350F-5E3D-42CE-A208-D5797CDBEB12}" type="presParOf" srcId="{D7D1BF2C-F765-4AA1-9E30-3A04A76041ED}" destId="{8E86F1E7-E68D-4989-A13C-722155D1DC3C}" srcOrd="1" destOrd="0" presId="urn:microsoft.com/office/officeart/2018/2/layout/IconVerticalSolidList"/>
    <dgm:cxn modelId="{E0B46707-724B-4B83-9243-4947EBADE02D}" type="presParOf" srcId="{D7D1BF2C-F765-4AA1-9E30-3A04A76041ED}" destId="{1479E077-065E-42BB-8958-C4E6BFDE6030}" srcOrd="2" destOrd="0" presId="urn:microsoft.com/office/officeart/2018/2/layout/IconVerticalSolidList"/>
    <dgm:cxn modelId="{FD7CF609-E5A9-4B24-B6BF-AEAFD26AF82C}" type="presParOf" srcId="{D7D1BF2C-F765-4AA1-9E30-3A04A76041ED}" destId="{0C2BB7F7-9665-4B8E-AD75-EF1C283629D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939A3-2995-421A-9558-2F5D4EC0A8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C40ED5E-FA3B-4266-BE5A-707471FD8DC3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La letteratura supporta l’efficacia della mindful eating nel: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4B5C33-2851-4B99-8C5D-F6677713D685}" type="parTrans" cxnId="{BE801846-4E73-4AC5-BFC2-8DFBA85BAB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1441C8-E68A-4660-8495-7FB69C8C8C28}" type="sibTrans" cxnId="{BE801846-4E73-4AC5-BFC2-8DFBA85BABD0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BDD918-8C19-4489-B27D-85A1B34A312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Ridurre il </a:t>
          </a:r>
          <a:r>
            <a:rPr lang="it-IT" b="1">
              <a:latin typeface="Times New Roman" panose="02020603050405020304" pitchFamily="18" charset="0"/>
              <a:cs typeface="Times New Roman" panose="02020603050405020304" pitchFamily="18" charset="0"/>
            </a:rPr>
            <a:t>binge eating</a:t>
          </a:r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 e l’</a:t>
          </a:r>
          <a:r>
            <a:rPr lang="it-IT" b="1">
              <a:latin typeface="Times New Roman" panose="02020603050405020304" pitchFamily="18" charset="0"/>
              <a:cs typeface="Times New Roman" panose="02020603050405020304" pitchFamily="18" charset="0"/>
            </a:rPr>
            <a:t>emotional eating</a:t>
          </a:r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 (Kristeller &amp; Wolever, 2011)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DD99CF-8D87-4EDD-8169-301E1F9B9026}" type="parTrans" cxnId="{B7C0DC3B-1786-40F0-83BD-A72AFFFE569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F7D33-FC27-4830-882D-A46BDE971BC1}" type="sibTrans" cxnId="{B7C0DC3B-1786-40F0-83BD-A72AFFFE5691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FD20A0-154F-42B5-A666-0CC9491728D2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Migliorare l’</a:t>
          </a:r>
          <a:r>
            <a:rPr lang="it-IT" b="1">
              <a:latin typeface="Times New Roman" panose="02020603050405020304" pitchFamily="18" charset="0"/>
              <a:cs typeface="Times New Roman" panose="02020603050405020304" pitchFamily="18" charset="0"/>
            </a:rPr>
            <a:t>autoefficacia nella regolazione alimentare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126EAA-586D-4A03-8C4B-4E9A82E6242D}" type="parTrans" cxnId="{6E3F44A2-E750-4FBB-98A3-D760A9D3E64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673FA-0940-4F31-BA58-880F523B8429}" type="sibTrans" cxnId="{6E3F44A2-E750-4FBB-98A3-D760A9D3E642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0FDFD-16C1-43A7-97C3-DA561CCBF2C0}">
      <dgm:prSet/>
      <dgm:spPr/>
      <dgm:t>
        <a:bodyPr/>
        <a:lstStyle/>
        <a:p>
          <a:pPr>
            <a:lnSpc>
              <a:spcPct val="100000"/>
            </a:lnSpc>
          </a:pPr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Promuovere la </a:t>
          </a:r>
          <a:r>
            <a:rPr lang="it-IT" b="1">
              <a:latin typeface="Times New Roman" panose="02020603050405020304" pitchFamily="18" charset="0"/>
              <a:cs typeface="Times New Roman" panose="02020603050405020304" pitchFamily="18" charset="0"/>
            </a:rPr>
            <a:t>sostenibilità dei cambiamenti comportamentali</a:t>
          </a:r>
          <a:r>
            <a:rPr lang="it-IT">
              <a:latin typeface="Times New Roman" panose="02020603050405020304" pitchFamily="18" charset="0"/>
              <a:cs typeface="Times New Roman" panose="02020603050405020304" pitchFamily="18" charset="0"/>
            </a:rPr>
            <a:t> dopo la chirurgia</a:t>
          </a:r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E18057-AC87-43A6-B064-A2433A0C0E63}" type="parTrans" cxnId="{1AB87411-9A18-4034-9873-C99943825E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4BD76-0CBF-4FB9-99E0-5ABE0581D20F}" type="sibTrans" cxnId="{1AB87411-9A18-4034-9873-C99943825EDA}">
      <dgm:prSet/>
      <dgm:spPr/>
      <dgm:t>
        <a:bodyPr/>
        <a:lstStyle/>
        <a:p>
          <a:endParaRPr lang="en-U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348A6B-03B7-44D9-A799-DE4C2DA6BAB8}" type="pres">
      <dgm:prSet presAssocID="{D50939A3-2995-421A-9558-2F5D4EC0A877}" presName="root" presStyleCnt="0">
        <dgm:presLayoutVars>
          <dgm:dir/>
          <dgm:resizeHandles val="exact"/>
        </dgm:presLayoutVars>
      </dgm:prSet>
      <dgm:spPr/>
    </dgm:pt>
    <dgm:pt modelId="{1C1FF810-965B-45D0-88E6-A3B76A70EDAA}" type="pres">
      <dgm:prSet presAssocID="{5C40ED5E-FA3B-4266-BE5A-707471FD8DC3}" presName="compNode" presStyleCnt="0"/>
      <dgm:spPr/>
    </dgm:pt>
    <dgm:pt modelId="{4972CA02-0CCC-4753-B4E9-78C3B839FAD8}" type="pres">
      <dgm:prSet presAssocID="{5C40ED5E-FA3B-4266-BE5A-707471FD8DC3}" presName="bgRect" presStyleLbl="bgShp" presStyleIdx="0" presStyleCnt="4"/>
      <dgm:spPr/>
    </dgm:pt>
    <dgm:pt modelId="{AA199349-B8A2-4D51-977A-6A6DC7680FEE}" type="pres">
      <dgm:prSet presAssocID="{5C40ED5E-FA3B-4266-BE5A-707471FD8DC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k and knife"/>
        </a:ext>
      </dgm:extLst>
    </dgm:pt>
    <dgm:pt modelId="{882554E0-0402-41EE-84F2-305E16E670FD}" type="pres">
      <dgm:prSet presAssocID="{5C40ED5E-FA3B-4266-BE5A-707471FD8DC3}" presName="spaceRect" presStyleCnt="0"/>
      <dgm:spPr/>
    </dgm:pt>
    <dgm:pt modelId="{865BB008-7125-422D-B3DE-B6EFF2934773}" type="pres">
      <dgm:prSet presAssocID="{5C40ED5E-FA3B-4266-BE5A-707471FD8DC3}" presName="parTx" presStyleLbl="revTx" presStyleIdx="0" presStyleCnt="4">
        <dgm:presLayoutVars>
          <dgm:chMax val="0"/>
          <dgm:chPref val="0"/>
        </dgm:presLayoutVars>
      </dgm:prSet>
      <dgm:spPr/>
    </dgm:pt>
    <dgm:pt modelId="{497053A6-9B53-4B2B-9212-75548D4D964F}" type="pres">
      <dgm:prSet presAssocID="{A31441C8-E68A-4660-8495-7FB69C8C8C28}" presName="sibTrans" presStyleCnt="0"/>
      <dgm:spPr/>
    </dgm:pt>
    <dgm:pt modelId="{804BBA47-CB7F-43CA-B07E-9CCD72FEADA0}" type="pres">
      <dgm:prSet presAssocID="{EFBDD918-8C19-4489-B27D-85A1B34A3126}" presName="compNode" presStyleCnt="0"/>
      <dgm:spPr/>
    </dgm:pt>
    <dgm:pt modelId="{16D0F7CE-5F3E-468B-8B9F-80F9B144C152}" type="pres">
      <dgm:prSet presAssocID="{EFBDD918-8C19-4489-B27D-85A1B34A3126}" presName="bgRect" presStyleLbl="bgShp" presStyleIdx="1" presStyleCnt="4"/>
      <dgm:spPr/>
    </dgm:pt>
    <dgm:pt modelId="{F613C90E-7ACA-4A0C-880D-6A511B40AF3D}" type="pres">
      <dgm:prSet presAssocID="{EFBDD918-8C19-4489-B27D-85A1B34A3126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DA3D6F43-B800-42E1-9834-0EC0A4AD587A}" type="pres">
      <dgm:prSet presAssocID="{EFBDD918-8C19-4489-B27D-85A1B34A3126}" presName="spaceRect" presStyleCnt="0"/>
      <dgm:spPr/>
    </dgm:pt>
    <dgm:pt modelId="{AA6E680B-345B-44BF-90C8-F52656F8D420}" type="pres">
      <dgm:prSet presAssocID="{EFBDD918-8C19-4489-B27D-85A1B34A3126}" presName="parTx" presStyleLbl="revTx" presStyleIdx="1" presStyleCnt="4">
        <dgm:presLayoutVars>
          <dgm:chMax val="0"/>
          <dgm:chPref val="0"/>
        </dgm:presLayoutVars>
      </dgm:prSet>
      <dgm:spPr/>
    </dgm:pt>
    <dgm:pt modelId="{335E84E7-44CB-46BC-8593-C3440E5D35E0}" type="pres">
      <dgm:prSet presAssocID="{C67F7D33-FC27-4830-882D-A46BDE971BC1}" presName="sibTrans" presStyleCnt="0"/>
      <dgm:spPr/>
    </dgm:pt>
    <dgm:pt modelId="{F886E63E-FB80-4C97-8A15-023851BC2036}" type="pres">
      <dgm:prSet presAssocID="{AAFD20A0-154F-42B5-A666-0CC9491728D2}" presName="compNode" presStyleCnt="0"/>
      <dgm:spPr/>
    </dgm:pt>
    <dgm:pt modelId="{0706AD68-91DD-43C4-803A-9D95A03D924C}" type="pres">
      <dgm:prSet presAssocID="{AAFD20A0-154F-42B5-A666-0CC9491728D2}" presName="bgRect" presStyleLbl="bgShp" presStyleIdx="2" presStyleCnt="4"/>
      <dgm:spPr/>
    </dgm:pt>
    <dgm:pt modelId="{6ED8158D-7A44-43B8-9DDC-D3960CA9858D}" type="pres">
      <dgm:prSet presAssocID="{AAFD20A0-154F-42B5-A666-0CC9491728D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B2DF0A4F-3AA1-41FB-9AE9-59066DDC2457}" type="pres">
      <dgm:prSet presAssocID="{AAFD20A0-154F-42B5-A666-0CC9491728D2}" presName="spaceRect" presStyleCnt="0"/>
      <dgm:spPr/>
    </dgm:pt>
    <dgm:pt modelId="{4D956794-A248-46BC-BFE6-A67E24C14899}" type="pres">
      <dgm:prSet presAssocID="{AAFD20A0-154F-42B5-A666-0CC9491728D2}" presName="parTx" presStyleLbl="revTx" presStyleIdx="2" presStyleCnt="4">
        <dgm:presLayoutVars>
          <dgm:chMax val="0"/>
          <dgm:chPref val="0"/>
        </dgm:presLayoutVars>
      </dgm:prSet>
      <dgm:spPr/>
    </dgm:pt>
    <dgm:pt modelId="{B5964EC7-3C12-4C0A-B113-1B499D16679F}" type="pres">
      <dgm:prSet presAssocID="{F7F673FA-0940-4F31-BA58-880F523B8429}" presName="sibTrans" presStyleCnt="0"/>
      <dgm:spPr/>
    </dgm:pt>
    <dgm:pt modelId="{87821626-03F3-4512-897D-AB0DA3DC7DFD}" type="pres">
      <dgm:prSet presAssocID="{5950FDFD-16C1-43A7-97C3-DA561CCBF2C0}" presName="compNode" presStyleCnt="0"/>
      <dgm:spPr/>
    </dgm:pt>
    <dgm:pt modelId="{7F06E935-86D0-4F6A-B298-E9E099239BB4}" type="pres">
      <dgm:prSet presAssocID="{5950FDFD-16C1-43A7-97C3-DA561CCBF2C0}" presName="bgRect" presStyleLbl="bgShp" presStyleIdx="3" presStyleCnt="4"/>
      <dgm:spPr/>
    </dgm:pt>
    <dgm:pt modelId="{D19300E4-996D-4855-B766-B0529B7EF365}" type="pres">
      <dgm:prSet presAssocID="{5950FDFD-16C1-43A7-97C3-DA561CCBF2C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oscopio"/>
        </a:ext>
      </dgm:extLst>
    </dgm:pt>
    <dgm:pt modelId="{5FACFBCE-92E9-4839-BD9A-E5D498FE7BEF}" type="pres">
      <dgm:prSet presAssocID="{5950FDFD-16C1-43A7-97C3-DA561CCBF2C0}" presName="spaceRect" presStyleCnt="0"/>
      <dgm:spPr/>
    </dgm:pt>
    <dgm:pt modelId="{51AC26F0-1F1A-4429-B250-22CBCDCE8040}" type="pres">
      <dgm:prSet presAssocID="{5950FDFD-16C1-43A7-97C3-DA561CCBF2C0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AB87411-9A18-4034-9873-C99943825EDA}" srcId="{D50939A3-2995-421A-9558-2F5D4EC0A877}" destId="{5950FDFD-16C1-43A7-97C3-DA561CCBF2C0}" srcOrd="3" destOrd="0" parTransId="{91E18057-AC87-43A6-B064-A2433A0C0E63}" sibTransId="{CEA4BD76-0CBF-4FB9-99E0-5ABE0581D20F}"/>
    <dgm:cxn modelId="{B7C0DC3B-1786-40F0-83BD-A72AFFFE5691}" srcId="{D50939A3-2995-421A-9558-2F5D4EC0A877}" destId="{EFBDD918-8C19-4489-B27D-85A1B34A3126}" srcOrd="1" destOrd="0" parTransId="{CFDD99CF-8D87-4EDD-8169-301E1F9B9026}" sibTransId="{C67F7D33-FC27-4830-882D-A46BDE971BC1}"/>
    <dgm:cxn modelId="{6FE58644-6056-4643-8DFC-56AC152BC159}" type="presOf" srcId="{AAFD20A0-154F-42B5-A666-0CC9491728D2}" destId="{4D956794-A248-46BC-BFE6-A67E24C14899}" srcOrd="0" destOrd="0" presId="urn:microsoft.com/office/officeart/2018/2/layout/IconVerticalSolidList"/>
    <dgm:cxn modelId="{BE801846-4E73-4AC5-BFC2-8DFBA85BABD0}" srcId="{D50939A3-2995-421A-9558-2F5D4EC0A877}" destId="{5C40ED5E-FA3B-4266-BE5A-707471FD8DC3}" srcOrd="0" destOrd="0" parTransId="{DC4B5C33-2851-4B99-8C5D-F6677713D685}" sibTransId="{A31441C8-E68A-4660-8495-7FB69C8C8C28}"/>
    <dgm:cxn modelId="{9A766170-0757-431B-9E53-38029A7891EF}" type="presOf" srcId="{EFBDD918-8C19-4489-B27D-85A1B34A3126}" destId="{AA6E680B-345B-44BF-90C8-F52656F8D420}" srcOrd="0" destOrd="0" presId="urn:microsoft.com/office/officeart/2018/2/layout/IconVerticalSolidList"/>
    <dgm:cxn modelId="{6E3F44A2-E750-4FBB-98A3-D760A9D3E642}" srcId="{D50939A3-2995-421A-9558-2F5D4EC0A877}" destId="{AAFD20A0-154F-42B5-A666-0CC9491728D2}" srcOrd="2" destOrd="0" parTransId="{89126EAA-586D-4A03-8C4B-4E9A82E6242D}" sibTransId="{F7F673FA-0940-4F31-BA58-880F523B8429}"/>
    <dgm:cxn modelId="{BFE175C6-0CC7-4F52-9C2A-D709568B2E6E}" type="presOf" srcId="{5950FDFD-16C1-43A7-97C3-DA561CCBF2C0}" destId="{51AC26F0-1F1A-4429-B250-22CBCDCE8040}" srcOrd="0" destOrd="0" presId="urn:microsoft.com/office/officeart/2018/2/layout/IconVerticalSolidList"/>
    <dgm:cxn modelId="{15A580F3-9254-448D-9269-C05C004B9C24}" type="presOf" srcId="{D50939A3-2995-421A-9558-2F5D4EC0A877}" destId="{1B348A6B-03B7-44D9-A799-DE4C2DA6BAB8}" srcOrd="0" destOrd="0" presId="urn:microsoft.com/office/officeart/2018/2/layout/IconVerticalSolidList"/>
    <dgm:cxn modelId="{B0AE4EF6-EE59-42DA-B261-10FB2F0B8E65}" type="presOf" srcId="{5C40ED5E-FA3B-4266-BE5A-707471FD8DC3}" destId="{865BB008-7125-422D-B3DE-B6EFF2934773}" srcOrd="0" destOrd="0" presId="urn:microsoft.com/office/officeart/2018/2/layout/IconVerticalSolidList"/>
    <dgm:cxn modelId="{BBC903C6-2AEC-4AA1-94E8-85BDA54C540B}" type="presParOf" srcId="{1B348A6B-03B7-44D9-A799-DE4C2DA6BAB8}" destId="{1C1FF810-965B-45D0-88E6-A3B76A70EDAA}" srcOrd="0" destOrd="0" presId="urn:microsoft.com/office/officeart/2018/2/layout/IconVerticalSolidList"/>
    <dgm:cxn modelId="{765B1137-4442-4FD7-AB3C-5906AF00E430}" type="presParOf" srcId="{1C1FF810-965B-45D0-88E6-A3B76A70EDAA}" destId="{4972CA02-0CCC-4753-B4E9-78C3B839FAD8}" srcOrd="0" destOrd="0" presId="urn:microsoft.com/office/officeart/2018/2/layout/IconVerticalSolidList"/>
    <dgm:cxn modelId="{7355BC92-9D2D-4394-B355-B9927B7456D2}" type="presParOf" srcId="{1C1FF810-965B-45D0-88E6-A3B76A70EDAA}" destId="{AA199349-B8A2-4D51-977A-6A6DC7680FEE}" srcOrd="1" destOrd="0" presId="urn:microsoft.com/office/officeart/2018/2/layout/IconVerticalSolidList"/>
    <dgm:cxn modelId="{63B59434-1B4C-48AC-B56A-0B11F126F5CE}" type="presParOf" srcId="{1C1FF810-965B-45D0-88E6-A3B76A70EDAA}" destId="{882554E0-0402-41EE-84F2-305E16E670FD}" srcOrd="2" destOrd="0" presId="urn:microsoft.com/office/officeart/2018/2/layout/IconVerticalSolidList"/>
    <dgm:cxn modelId="{FF9853FB-726F-4787-87A1-8EE846B4E451}" type="presParOf" srcId="{1C1FF810-965B-45D0-88E6-A3B76A70EDAA}" destId="{865BB008-7125-422D-B3DE-B6EFF2934773}" srcOrd="3" destOrd="0" presId="urn:microsoft.com/office/officeart/2018/2/layout/IconVerticalSolidList"/>
    <dgm:cxn modelId="{C94BD7DD-B37B-429C-B56E-F35A09F2B1E0}" type="presParOf" srcId="{1B348A6B-03B7-44D9-A799-DE4C2DA6BAB8}" destId="{497053A6-9B53-4B2B-9212-75548D4D964F}" srcOrd="1" destOrd="0" presId="urn:microsoft.com/office/officeart/2018/2/layout/IconVerticalSolidList"/>
    <dgm:cxn modelId="{90EDA86F-AD4D-4408-9A3A-C0B774C54CE5}" type="presParOf" srcId="{1B348A6B-03B7-44D9-A799-DE4C2DA6BAB8}" destId="{804BBA47-CB7F-43CA-B07E-9CCD72FEADA0}" srcOrd="2" destOrd="0" presId="urn:microsoft.com/office/officeart/2018/2/layout/IconVerticalSolidList"/>
    <dgm:cxn modelId="{20A4375F-007F-4ABD-A104-F7121070E7C0}" type="presParOf" srcId="{804BBA47-CB7F-43CA-B07E-9CCD72FEADA0}" destId="{16D0F7CE-5F3E-468B-8B9F-80F9B144C152}" srcOrd="0" destOrd="0" presId="urn:microsoft.com/office/officeart/2018/2/layout/IconVerticalSolidList"/>
    <dgm:cxn modelId="{657AB338-A9BA-4380-B13D-2DA82524447B}" type="presParOf" srcId="{804BBA47-CB7F-43CA-B07E-9CCD72FEADA0}" destId="{F613C90E-7ACA-4A0C-880D-6A511B40AF3D}" srcOrd="1" destOrd="0" presId="urn:microsoft.com/office/officeart/2018/2/layout/IconVerticalSolidList"/>
    <dgm:cxn modelId="{4D8C5E6E-A18D-4CC6-978E-2D9C93A319EF}" type="presParOf" srcId="{804BBA47-CB7F-43CA-B07E-9CCD72FEADA0}" destId="{DA3D6F43-B800-42E1-9834-0EC0A4AD587A}" srcOrd="2" destOrd="0" presId="urn:microsoft.com/office/officeart/2018/2/layout/IconVerticalSolidList"/>
    <dgm:cxn modelId="{69885E48-8687-41D6-923B-0EA1BF7ABE90}" type="presParOf" srcId="{804BBA47-CB7F-43CA-B07E-9CCD72FEADA0}" destId="{AA6E680B-345B-44BF-90C8-F52656F8D420}" srcOrd="3" destOrd="0" presId="urn:microsoft.com/office/officeart/2018/2/layout/IconVerticalSolidList"/>
    <dgm:cxn modelId="{2039374D-D031-4D0D-823B-B32CD1DB067D}" type="presParOf" srcId="{1B348A6B-03B7-44D9-A799-DE4C2DA6BAB8}" destId="{335E84E7-44CB-46BC-8593-C3440E5D35E0}" srcOrd="3" destOrd="0" presId="urn:microsoft.com/office/officeart/2018/2/layout/IconVerticalSolidList"/>
    <dgm:cxn modelId="{07703B76-A39C-4BF5-BD7E-FA88B456EEA0}" type="presParOf" srcId="{1B348A6B-03B7-44D9-A799-DE4C2DA6BAB8}" destId="{F886E63E-FB80-4C97-8A15-023851BC2036}" srcOrd="4" destOrd="0" presId="urn:microsoft.com/office/officeart/2018/2/layout/IconVerticalSolidList"/>
    <dgm:cxn modelId="{09F77545-F48D-49B0-84D9-F5768EF96822}" type="presParOf" srcId="{F886E63E-FB80-4C97-8A15-023851BC2036}" destId="{0706AD68-91DD-43C4-803A-9D95A03D924C}" srcOrd="0" destOrd="0" presId="urn:microsoft.com/office/officeart/2018/2/layout/IconVerticalSolidList"/>
    <dgm:cxn modelId="{A7D2EC75-EC20-466C-A4ED-BAD4455C5DA3}" type="presParOf" srcId="{F886E63E-FB80-4C97-8A15-023851BC2036}" destId="{6ED8158D-7A44-43B8-9DDC-D3960CA9858D}" srcOrd="1" destOrd="0" presId="urn:microsoft.com/office/officeart/2018/2/layout/IconVerticalSolidList"/>
    <dgm:cxn modelId="{2A5A5965-007D-4990-8C8B-7FC51A669435}" type="presParOf" srcId="{F886E63E-FB80-4C97-8A15-023851BC2036}" destId="{B2DF0A4F-3AA1-41FB-9AE9-59066DDC2457}" srcOrd="2" destOrd="0" presId="urn:microsoft.com/office/officeart/2018/2/layout/IconVerticalSolidList"/>
    <dgm:cxn modelId="{8284E818-2030-4EBB-8759-765AC72D8708}" type="presParOf" srcId="{F886E63E-FB80-4C97-8A15-023851BC2036}" destId="{4D956794-A248-46BC-BFE6-A67E24C14899}" srcOrd="3" destOrd="0" presId="urn:microsoft.com/office/officeart/2018/2/layout/IconVerticalSolidList"/>
    <dgm:cxn modelId="{93354228-F077-4FB7-A0B0-38BE16D47C75}" type="presParOf" srcId="{1B348A6B-03B7-44D9-A799-DE4C2DA6BAB8}" destId="{B5964EC7-3C12-4C0A-B113-1B499D16679F}" srcOrd="5" destOrd="0" presId="urn:microsoft.com/office/officeart/2018/2/layout/IconVerticalSolidList"/>
    <dgm:cxn modelId="{EB203861-0758-4B28-8DC1-93F268A65756}" type="presParOf" srcId="{1B348A6B-03B7-44D9-A799-DE4C2DA6BAB8}" destId="{87821626-03F3-4512-897D-AB0DA3DC7DFD}" srcOrd="6" destOrd="0" presId="urn:microsoft.com/office/officeart/2018/2/layout/IconVerticalSolidList"/>
    <dgm:cxn modelId="{47194D77-31C5-4340-BD3F-9439568ABE4C}" type="presParOf" srcId="{87821626-03F3-4512-897D-AB0DA3DC7DFD}" destId="{7F06E935-86D0-4F6A-B298-E9E099239BB4}" srcOrd="0" destOrd="0" presId="urn:microsoft.com/office/officeart/2018/2/layout/IconVerticalSolidList"/>
    <dgm:cxn modelId="{9E21A64E-EB0F-4538-A11D-B7A658A7CB35}" type="presParOf" srcId="{87821626-03F3-4512-897D-AB0DA3DC7DFD}" destId="{D19300E4-996D-4855-B766-B0529B7EF365}" srcOrd="1" destOrd="0" presId="urn:microsoft.com/office/officeart/2018/2/layout/IconVerticalSolidList"/>
    <dgm:cxn modelId="{047E306A-BD2D-4650-BB50-26071FEF7716}" type="presParOf" srcId="{87821626-03F3-4512-897D-AB0DA3DC7DFD}" destId="{5FACFBCE-92E9-4839-BD9A-E5D498FE7BEF}" srcOrd="2" destOrd="0" presId="urn:microsoft.com/office/officeart/2018/2/layout/IconVerticalSolidList"/>
    <dgm:cxn modelId="{E36E6A41-3914-48F0-83E3-55546CFA283B}" type="presParOf" srcId="{87821626-03F3-4512-897D-AB0DA3DC7DFD}" destId="{51AC26F0-1F1A-4429-B250-22CBCDCE80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694961-94F6-4C04-8879-C6CD489875CE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A11073-8D37-494C-8884-59D3B51405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Binge</a:t>
          </a:r>
          <a:r>
            <a:rPr lang="it-I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6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Eating</a:t>
          </a:r>
          <a:r>
            <a:rPr lang="it-IT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Scale </a:t>
          </a:r>
          <a:r>
            <a:rPr lang="it-I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it-IT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Gormally</a:t>
          </a:r>
          <a:r>
            <a:rPr lang="it-I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J, Black S, </a:t>
          </a:r>
          <a:r>
            <a:rPr lang="it-IT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Daston</a:t>
          </a:r>
          <a:r>
            <a:rPr lang="it-I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S, </a:t>
          </a:r>
          <a:r>
            <a:rPr lang="it-IT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Rardin</a:t>
          </a:r>
          <a:r>
            <a:rPr lang="it-I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D. ,1982)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AD1E8-E2AE-466F-904D-13D1BB66212D}" type="parTrans" cxnId="{910D657B-B3DC-40E7-B51A-09079D01374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031E14-3620-4F98-9F75-DE9F6904A9E2}" type="sibTrans" cxnId="{910D657B-B3DC-40E7-B51A-09079D013743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4A71B-29C0-47AC-BB86-3D400FD469A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>
              <a:latin typeface="Times New Roman" panose="02020603050405020304" pitchFamily="18" charset="0"/>
              <a:cs typeface="Times New Roman" panose="02020603050405020304" pitchFamily="18" charset="0"/>
            </a:rPr>
            <a:t>Eating Disorder Inventory </a:t>
          </a:r>
          <a:r>
            <a:rPr lang="it-IT" sz="1600">
              <a:latin typeface="Times New Roman" panose="02020603050405020304" pitchFamily="18" charset="0"/>
              <a:cs typeface="Times New Roman" panose="02020603050405020304" pitchFamily="18" charset="0"/>
            </a:rPr>
            <a:t>(Garner D M, Olmstead M P, Polivy J., 1983)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E176ED-FA94-4DFF-ADC7-DF437F331BBB}" type="parTrans" cxnId="{880AB7D6-B5E8-4917-831E-811C8C9E478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E10E44-5CA6-480C-8EE7-14B948383F72}" type="sibTrans" cxnId="{880AB7D6-B5E8-4917-831E-811C8C9E4788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4AD587-2876-4394-9222-1D4E0D0733B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>
              <a:latin typeface="Times New Roman" panose="02020603050405020304" pitchFamily="18" charset="0"/>
              <a:cs typeface="Times New Roman" panose="02020603050405020304" pitchFamily="18" charset="0"/>
            </a:rPr>
            <a:t>Body Uneasiness Test </a:t>
          </a:r>
          <a:r>
            <a:rPr lang="it-IT" sz="1600">
              <a:latin typeface="Times New Roman" panose="02020603050405020304" pitchFamily="18" charset="0"/>
              <a:cs typeface="Times New Roman" panose="02020603050405020304" pitchFamily="18" charset="0"/>
            </a:rPr>
            <a:t>(Cuzzolaro M, Vetrone G, Marano G et al.,1999)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6D1C34-CFDA-462B-A52F-07E2DA70854B}" type="parTrans" cxnId="{135EC8A8-8BF5-44E6-9559-41AC3C0F76D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430A80-1DCD-4687-A2D6-94B7201B5703}" type="sibTrans" cxnId="{135EC8A8-8BF5-44E6-9559-41AC3C0F76D4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9BFBE-1F41-400E-AA8F-A5E735AD4AB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>
              <a:latin typeface="Times New Roman" panose="02020603050405020304" pitchFamily="18" charset="0"/>
              <a:cs typeface="Times New Roman" panose="02020603050405020304" pitchFamily="18" charset="0"/>
            </a:rPr>
            <a:t>State-Trate Anxiety Inventory </a:t>
          </a:r>
          <a:r>
            <a:rPr lang="it-IT" sz="1600">
              <a:latin typeface="Times New Roman" panose="02020603050405020304" pitchFamily="18" charset="0"/>
              <a:cs typeface="Times New Roman" panose="02020603050405020304" pitchFamily="18" charset="0"/>
            </a:rPr>
            <a:t>(STAI-Y) (Spielberger et al., 1970)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145E4C-5296-46A3-9D85-DE5FBEE01103}" type="parTrans" cxnId="{0A3AF6AF-CC75-4A35-9BF8-ED59DE5EA015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E90A98-CB82-43E8-96C4-0CAC9408B8F1}" type="sibTrans" cxnId="{0A3AF6AF-CC75-4A35-9BF8-ED59DE5EA015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689D93-55C7-403D-A394-2F08D73F6A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it-IT" sz="16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>
              <a:latin typeface="Times New Roman" panose="02020603050405020304" pitchFamily="18" charset="0"/>
              <a:cs typeface="Times New Roman" panose="02020603050405020304" pitchFamily="18" charset="0"/>
            </a:rPr>
            <a:t>Beck Depression Inventory </a:t>
          </a:r>
          <a:r>
            <a:rPr lang="it-IT" sz="1600">
              <a:latin typeface="Times New Roman" panose="02020603050405020304" pitchFamily="18" charset="0"/>
              <a:cs typeface="Times New Roman" panose="02020603050405020304" pitchFamily="18" charset="0"/>
            </a:rPr>
            <a:t>(BDI-II) (Beck et al., 1996)</a:t>
          </a:r>
          <a:endParaRPr lang="en-U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9746C8-45FB-467A-8925-5C62FC4D1706}" type="parTrans" cxnId="{03E61BA2-914A-4B5C-AB4D-DC47C7D921A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EC44A-58CE-419D-9CEB-0B70480BE0ED}" type="sibTrans" cxnId="{03E61BA2-914A-4B5C-AB4D-DC47C7D921A2}">
      <dgm:prSet/>
      <dgm:spPr/>
      <dgm:t>
        <a:bodyPr/>
        <a:lstStyle/>
        <a:p>
          <a:endParaRPr lang="en-US" sz="28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5050A4-E361-444E-967A-C3C171A63A20}" type="pres">
      <dgm:prSet presAssocID="{54694961-94F6-4C04-8879-C6CD489875CE}" presName="root" presStyleCnt="0">
        <dgm:presLayoutVars>
          <dgm:dir/>
          <dgm:resizeHandles val="exact"/>
        </dgm:presLayoutVars>
      </dgm:prSet>
      <dgm:spPr/>
    </dgm:pt>
    <dgm:pt modelId="{94C061A0-08AD-4CFD-B9C8-92C96EF6F04D}" type="pres">
      <dgm:prSet presAssocID="{E4A11073-8D37-494C-8884-59D3B51405FB}" presName="compNode" presStyleCnt="0"/>
      <dgm:spPr/>
    </dgm:pt>
    <dgm:pt modelId="{434FC8FE-71C2-43BE-936F-F6F565791906}" type="pres">
      <dgm:prSet presAssocID="{E4A11073-8D37-494C-8884-59D3B51405FB}" presName="bgRect" presStyleLbl="bgShp" presStyleIdx="0" presStyleCnt="5"/>
      <dgm:spPr/>
    </dgm:pt>
    <dgm:pt modelId="{D445AF30-769C-4684-A47C-7587693B02F6}" type="pres">
      <dgm:prSet presAssocID="{E4A11073-8D37-494C-8884-59D3B51405F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a che mangia con riempimento a tinta unita"/>
        </a:ext>
      </dgm:extLst>
    </dgm:pt>
    <dgm:pt modelId="{4222003F-7C83-4947-9EF2-21B9A607AE5E}" type="pres">
      <dgm:prSet presAssocID="{E4A11073-8D37-494C-8884-59D3B51405FB}" presName="spaceRect" presStyleCnt="0"/>
      <dgm:spPr/>
    </dgm:pt>
    <dgm:pt modelId="{C0ACB9B1-A8DF-497E-A688-46CCC86D0DCC}" type="pres">
      <dgm:prSet presAssocID="{E4A11073-8D37-494C-8884-59D3B51405FB}" presName="parTx" presStyleLbl="revTx" presStyleIdx="0" presStyleCnt="5">
        <dgm:presLayoutVars>
          <dgm:chMax val="0"/>
          <dgm:chPref val="0"/>
        </dgm:presLayoutVars>
      </dgm:prSet>
      <dgm:spPr/>
    </dgm:pt>
    <dgm:pt modelId="{EDF76642-3A33-49FE-815F-EEC8DEE164E2}" type="pres">
      <dgm:prSet presAssocID="{83031E14-3620-4F98-9F75-DE9F6904A9E2}" presName="sibTrans" presStyleCnt="0"/>
      <dgm:spPr/>
    </dgm:pt>
    <dgm:pt modelId="{110F9D06-7CA8-4963-BA47-23EDE196223B}" type="pres">
      <dgm:prSet presAssocID="{9FB4A71B-29C0-47AC-BB86-3D400FD469A7}" presName="compNode" presStyleCnt="0"/>
      <dgm:spPr/>
    </dgm:pt>
    <dgm:pt modelId="{C5719724-4F66-4206-B8E2-9E4A64732E82}" type="pres">
      <dgm:prSet presAssocID="{9FB4A71B-29C0-47AC-BB86-3D400FD469A7}" presName="bgRect" presStyleLbl="bgShp" presStyleIdx="1" presStyleCnt="5"/>
      <dgm:spPr/>
    </dgm:pt>
    <dgm:pt modelId="{2D0A1868-6609-4B5F-9447-A9FFEDB434BB}" type="pres">
      <dgm:prSet presAssocID="{9FB4A71B-29C0-47AC-BB86-3D400FD469A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chetta e coltello con riempimento a tinta unita"/>
        </a:ext>
      </dgm:extLst>
    </dgm:pt>
    <dgm:pt modelId="{63417F83-B841-4A80-BA0A-16246A36E026}" type="pres">
      <dgm:prSet presAssocID="{9FB4A71B-29C0-47AC-BB86-3D400FD469A7}" presName="spaceRect" presStyleCnt="0"/>
      <dgm:spPr/>
    </dgm:pt>
    <dgm:pt modelId="{7D97DD51-F82B-4C1D-9DD4-85C3D6D1CAA8}" type="pres">
      <dgm:prSet presAssocID="{9FB4A71B-29C0-47AC-BB86-3D400FD469A7}" presName="parTx" presStyleLbl="revTx" presStyleIdx="1" presStyleCnt="5">
        <dgm:presLayoutVars>
          <dgm:chMax val="0"/>
          <dgm:chPref val="0"/>
        </dgm:presLayoutVars>
      </dgm:prSet>
      <dgm:spPr/>
    </dgm:pt>
    <dgm:pt modelId="{01F41DF7-9010-40E4-AAB6-E72F4F361961}" type="pres">
      <dgm:prSet presAssocID="{2EE10E44-5CA6-480C-8EE7-14B948383F72}" presName="sibTrans" presStyleCnt="0"/>
      <dgm:spPr/>
    </dgm:pt>
    <dgm:pt modelId="{F263B6BE-9F9F-4A07-B2E4-5F76FADB71B0}" type="pres">
      <dgm:prSet presAssocID="{2B4AD587-2876-4394-9222-1D4E0D0733B6}" presName="compNode" presStyleCnt="0"/>
      <dgm:spPr/>
    </dgm:pt>
    <dgm:pt modelId="{D468033B-1F88-4616-A8F2-D9A874ADE8F0}" type="pres">
      <dgm:prSet presAssocID="{2B4AD587-2876-4394-9222-1D4E0D0733B6}" presName="bgRect" presStyleLbl="bgShp" presStyleIdx="2" presStyleCnt="5"/>
      <dgm:spPr/>
    </dgm:pt>
    <dgm:pt modelId="{4D030977-0B39-4748-A7AC-A5067B3A0905}" type="pres">
      <dgm:prSet presAssocID="{2B4AD587-2876-4394-9222-1D4E0D0733B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ruppo di donne con riempimento a tinta unita"/>
        </a:ext>
      </dgm:extLst>
    </dgm:pt>
    <dgm:pt modelId="{A5A7A6C7-D1AB-4E63-8DEE-BEC902FBCBEA}" type="pres">
      <dgm:prSet presAssocID="{2B4AD587-2876-4394-9222-1D4E0D0733B6}" presName="spaceRect" presStyleCnt="0"/>
      <dgm:spPr/>
    </dgm:pt>
    <dgm:pt modelId="{B6FFB1A0-1223-4AEA-B909-7FD65A15699B}" type="pres">
      <dgm:prSet presAssocID="{2B4AD587-2876-4394-9222-1D4E0D0733B6}" presName="parTx" presStyleLbl="revTx" presStyleIdx="2" presStyleCnt="5">
        <dgm:presLayoutVars>
          <dgm:chMax val="0"/>
          <dgm:chPref val="0"/>
        </dgm:presLayoutVars>
      </dgm:prSet>
      <dgm:spPr/>
    </dgm:pt>
    <dgm:pt modelId="{FDEE4C24-2F0A-4A20-9152-177B55FF7321}" type="pres">
      <dgm:prSet presAssocID="{43430A80-1DCD-4687-A2D6-94B7201B5703}" presName="sibTrans" presStyleCnt="0"/>
      <dgm:spPr/>
    </dgm:pt>
    <dgm:pt modelId="{05163A41-6B33-43AC-BCC6-4BC73BF56E48}" type="pres">
      <dgm:prSet presAssocID="{D5B9BFBE-1F41-400E-AA8F-A5E735AD4ABD}" presName="compNode" presStyleCnt="0"/>
      <dgm:spPr/>
    </dgm:pt>
    <dgm:pt modelId="{F023B01E-8EFA-4C22-B7A7-23E09E209737}" type="pres">
      <dgm:prSet presAssocID="{D5B9BFBE-1F41-400E-AA8F-A5E735AD4ABD}" presName="bgRect" presStyleLbl="bgShp" presStyleIdx="3" presStyleCnt="5"/>
      <dgm:spPr/>
    </dgm:pt>
    <dgm:pt modelId="{46FCA987-5D0D-4B86-8C6D-7ACCF4F9AE90}" type="pres">
      <dgm:prSet presAssocID="{D5B9BFBE-1F41-400E-AA8F-A5E735AD4ABD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ervello in testa con riempimento a tinta unita"/>
        </a:ext>
      </dgm:extLst>
    </dgm:pt>
    <dgm:pt modelId="{3589D785-F0E8-4830-910C-444DD4747677}" type="pres">
      <dgm:prSet presAssocID="{D5B9BFBE-1F41-400E-AA8F-A5E735AD4ABD}" presName="spaceRect" presStyleCnt="0"/>
      <dgm:spPr/>
    </dgm:pt>
    <dgm:pt modelId="{8E3BBC77-920F-442A-956B-1B07AB45BB2A}" type="pres">
      <dgm:prSet presAssocID="{D5B9BFBE-1F41-400E-AA8F-A5E735AD4ABD}" presName="parTx" presStyleLbl="revTx" presStyleIdx="3" presStyleCnt="5">
        <dgm:presLayoutVars>
          <dgm:chMax val="0"/>
          <dgm:chPref val="0"/>
        </dgm:presLayoutVars>
      </dgm:prSet>
      <dgm:spPr/>
    </dgm:pt>
    <dgm:pt modelId="{43B2B332-1D50-4907-87EF-EFA5B468D803}" type="pres">
      <dgm:prSet presAssocID="{6FE90A98-CB82-43E8-96C4-0CAC9408B8F1}" presName="sibTrans" presStyleCnt="0"/>
      <dgm:spPr/>
    </dgm:pt>
    <dgm:pt modelId="{E4ECCB70-F4AF-42C5-86F8-86A698D1A95D}" type="pres">
      <dgm:prSet presAssocID="{FA689D93-55C7-403D-A394-2F08D73F6AAA}" presName="compNode" presStyleCnt="0"/>
      <dgm:spPr/>
    </dgm:pt>
    <dgm:pt modelId="{DB3524EE-E9CA-4EFA-9FDC-3930057CAB48}" type="pres">
      <dgm:prSet presAssocID="{FA689D93-55C7-403D-A394-2F08D73F6AAA}" presName="bgRect" presStyleLbl="bgShp" presStyleIdx="4" presStyleCnt="5"/>
      <dgm:spPr/>
    </dgm:pt>
    <dgm:pt modelId="{2AC798E3-78E9-49A8-8C35-5AA00561749A}" type="pres">
      <dgm:prSet presAssocID="{FA689D93-55C7-403D-A394-2F08D73F6AAA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2267640C-C72C-406F-A29B-4344BDB8D8C7}" type="pres">
      <dgm:prSet presAssocID="{FA689D93-55C7-403D-A394-2F08D73F6AAA}" presName="spaceRect" presStyleCnt="0"/>
      <dgm:spPr/>
    </dgm:pt>
    <dgm:pt modelId="{E22FCFF5-D44A-4551-A910-E2B1B2DD355E}" type="pres">
      <dgm:prSet presAssocID="{FA689D93-55C7-403D-A394-2F08D73F6AAA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766DA29-7CB1-4FEF-82B9-B087F8060D10}" type="presOf" srcId="{D5B9BFBE-1F41-400E-AA8F-A5E735AD4ABD}" destId="{8E3BBC77-920F-442A-956B-1B07AB45BB2A}" srcOrd="0" destOrd="0" presId="urn:microsoft.com/office/officeart/2018/2/layout/IconVerticalSolidList"/>
    <dgm:cxn modelId="{910D657B-B3DC-40E7-B51A-09079D013743}" srcId="{54694961-94F6-4C04-8879-C6CD489875CE}" destId="{E4A11073-8D37-494C-8884-59D3B51405FB}" srcOrd="0" destOrd="0" parTransId="{167AD1E8-E2AE-466F-904D-13D1BB66212D}" sibTransId="{83031E14-3620-4F98-9F75-DE9F6904A9E2}"/>
    <dgm:cxn modelId="{EE61328C-0FF0-4979-86DF-62758E0EE6F1}" type="presOf" srcId="{2B4AD587-2876-4394-9222-1D4E0D0733B6}" destId="{B6FFB1A0-1223-4AEA-B909-7FD65A15699B}" srcOrd="0" destOrd="0" presId="urn:microsoft.com/office/officeart/2018/2/layout/IconVerticalSolidList"/>
    <dgm:cxn modelId="{BEC9D097-4650-4402-ACB0-9A5000053260}" type="presOf" srcId="{9FB4A71B-29C0-47AC-BB86-3D400FD469A7}" destId="{7D97DD51-F82B-4C1D-9DD4-85C3D6D1CAA8}" srcOrd="0" destOrd="0" presId="urn:microsoft.com/office/officeart/2018/2/layout/IconVerticalSolidList"/>
    <dgm:cxn modelId="{03E61BA2-914A-4B5C-AB4D-DC47C7D921A2}" srcId="{54694961-94F6-4C04-8879-C6CD489875CE}" destId="{FA689D93-55C7-403D-A394-2F08D73F6AAA}" srcOrd="4" destOrd="0" parTransId="{859746C8-45FB-467A-8925-5C62FC4D1706}" sibTransId="{25EEC44A-58CE-419D-9CEB-0B70480BE0ED}"/>
    <dgm:cxn modelId="{135EC8A8-8BF5-44E6-9559-41AC3C0F76D4}" srcId="{54694961-94F6-4C04-8879-C6CD489875CE}" destId="{2B4AD587-2876-4394-9222-1D4E0D0733B6}" srcOrd="2" destOrd="0" parTransId="{6B6D1C34-CFDA-462B-A52F-07E2DA70854B}" sibTransId="{43430A80-1DCD-4687-A2D6-94B7201B5703}"/>
    <dgm:cxn modelId="{0A3AF6AF-CC75-4A35-9BF8-ED59DE5EA015}" srcId="{54694961-94F6-4C04-8879-C6CD489875CE}" destId="{D5B9BFBE-1F41-400E-AA8F-A5E735AD4ABD}" srcOrd="3" destOrd="0" parTransId="{B6145E4C-5296-46A3-9D85-DE5FBEE01103}" sibTransId="{6FE90A98-CB82-43E8-96C4-0CAC9408B8F1}"/>
    <dgm:cxn modelId="{19B518C6-8EFD-4D31-87E1-A14D7FC9C311}" type="presOf" srcId="{FA689D93-55C7-403D-A394-2F08D73F6AAA}" destId="{E22FCFF5-D44A-4551-A910-E2B1B2DD355E}" srcOrd="0" destOrd="0" presId="urn:microsoft.com/office/officeart/2018/2/layout/IconVerticalSolidList"/>
    <dgm:cxn modelId="{880AB7D6-B5E8-4917-831E-811C8C9E4788}" srcId="{54694961-94F6-4C04-8879-C6CD489875CE}" destId="{9FB4A71B-29C0-47AC-BB86-3D400FD469A7}" srcOrd="1" destOrd="0" parTransId="{9EE176ED-FA94-4DFF-ADC7-DF437F331BBB}" sibTransId="{2EE10E44-5CA6-480C-8EE7-14B948383F72}"/>
    <dgm:cxn modelId="{2E1ABFE1-8B15-4FCC-978A-169311FBEDC1}" type="presOf" srcId="{E4A11073-8D37-494C-8884-59D3B51405FB}" destId="{C0ACB9B1-A8DF-497E-A688-46CCC86D0DCC}" srcOrd="0" destOrd="0" presId="urn:microsoft.com/office/officeart/2018/2/layout/IconVerticalSolidList"/>
    <dgm:cxn modelId="{60FD98FA-56B5-4AD9-9C3F-D73D12614590}" type="presOf" srcId="{54694961-94F6-4C04-8879-C6CD489875CE}" destId="{7E5050A4-E361-444E-967A-C3C171A63A20}" srcOrd="0" destOrd="0" presId="urn:microsoft.com/office/officeart/2018/2/layout/IconVerticalSolidList"/>
    <dgm:cxn modelId="{A75DD77C-6B2F-4F0A-8934-65E274823BD3}" type="presParOf" srcId="{7E5050A4-E361-444E-967A-C3C171A63A20}" destId="{94C061A0-08AD-4CFD-B9C8-92C96EF6F04D}" srcOrd="0" destOrd="0" presId="urn:microsoft.com/office/officeart/2018/2/layout/IconVerticalSolidList"/>
    <dgm:cxn modelId="{ACEDA92B-F2F7-4DB8-9D58-1CCE3D77BC88}" type="presParOf" srcId="{94C061A0-08AD-4CFD-B9C8-92C96EF6F04D}" destId="{434FC8FE-71C2-43BE-936F-F6F565791906}" srcOrd="0" destOrd="0" presId="urn:microsoft.com/office/officeart/2018/2/layout/IconVerticalSolidList"/>
    <dgm:cxn modelId="{22A228B1-0700-4D7F-9B29-AC146670DFAB}" type="presParOf" srcId="{94C061A0-08AD-4CFD-B9C8-92C96EF6F04D}" destId="{D445AF30-769C-4684-A47C-7587693B02F6}" srcOrd="1" destOrd="0" presId="urn:microsoft.com/office/officeart/2018/2/layout/IconVerticalSolidList"/>
    <dgm:cxn modelId="{98B79096-F4B0-4E41-A7F5-BD497DD7A0E4}" type="presParOf" srcId="{94C061A0-08AD-4CFD-B9C8-92C96EF6F04D}" destId="{4222003F-7C83-4947-9EF2-21B9A607AE5E}" srcOrd="2" destOrd="0" presId="urn:microsoft.com/office/officeart/2018/2/layout/IconVerticalSolidList"/>
    <dgm:cxn modelId="{F4AE8BCA-E770-491D-BDB7-661C51B14AD0}" type="presParOf" srcId="{94C061A0-08AD-4CFD-B9C8-92C96EF6F04D}" destId="{C0ACB9B1-A8DF-497E-A688-46CCC86D0DCC}" srcOrd="3" destOrd="0" presId="urn:microsoft.com/office/officeart/2018/2/layout/IconVerticalSolidList"/>
    <dgm:cxn modelId="{CDD9F96E-3B39-4F17-AC5C-1E40EBB70AD5}" type="presParOf" srcId="{7E5050A4-E361-444E-967A-C3C171A63A20}" destId="{EDF76642-3A33-49FE-815F-EEC8DEE164E2}" srcOrd="1" destOrd="0" presId="urn:microsoft.com/office/officeart/2018/2/layout/IconVerticalSolidList"/>
    <dgm:cxn modelId="{4E874667-36E3-45CA-9517-883D960416C7}" type="presParOf" srcId="{7E5050A4-E361-444E-967A-C3C171A63A20}" destId="{110F9D06-7CA8-4963-BA47-23EDE196223B}" srcOrd="2" destOrd="0" presId="urn:microsoft.com/office/officeart/2018/2/layout/IconVerticalSolidList"/>
    <dgm:cxn modelId="{774A3BEC-7A0C-4717-B870-7C37016526A5}" type="presParOf" srcId="{110F9D06-7CA8-4963-BA47-23EDE196223B}" destId="{C5719724-4F66-4206-B8E2-9E4A64732E82}" srcOrd="0" destOrd="0" presId="urn:microsoft.com/office/officeart/2018/2/layout/IconVerticalSolidList"/>
    <dgm:cxn modelId="{623DBCF7-2CD7-45A9-A923-8B143546FA71}" type="presParOf" srcId="{110F9D06-7CA8-4963-BA47-23EDE196223B}" destId="{2D0A1868-6609-4B5F-9447-A9FFEDB434BB}" srcOrd="1" destOrd="0" presId="urn:microsoft.com/office/officeart/2018/2/layout/IconVerticalSolidList"/>
    <dgm:cxn modelId="{CE120BDE-3362-4501-A60E-B234905E22D0}" type="presParOf" srcId="{110F9D06-7CA8-4963-BA47-23EDE196223B}" destId="{63417F83-B841-4A80-BA0A-16246A36E026}" srcOrd="2" destOrd="0" presId="urn:microsoft.com/office/officeart/2018/2/layout/IconVerticalSolidList"/>
    <dgm:cxn modelId="{1F80892C-4AB9-4ABE-9E9B-98FA7554E830}" type="presParOf" srcId="{110F9D06-7CA8-4963-BA47-23EDE196223B}" destId="{7D97DD51-F82B-4C1D-9DD4-85C3D6D1CAA8}" srcOrd="3" destOrd="0" presId="urn:microsoft.com/office/officeart/2018/2/layout/IconVerticalSolidList"/>
    <dgm:cxn modelId="{151BDA50-A8FE-4874-B1B0-90FBB8F5D730}" type="presParOf" srcId="{7E5050A4-E361-444E-967A-C3C171A63A20}" destId="{01F41DF7-9010-40E4-AAB6-E72F4F361961}" srcOrd="3" destOrd="0" presId="urn:microsoft.com/office/officeart/2018/2/layout/IconVerticalSolidList"/>
    <dgm:cxn modelId="{0BF48D5F-A122-48F9-A453-E7B8C491B0AB}" type="presParOf" srcId="{7E5050A4-E361-444E-967A-C3C171A63A20}" destId="{F263B6BE-9F9F-4A07-B2E4-5F76FADB71B0}" srcOrd="4" destOrd="0" presId="urn:microsoft.com/office/officeart/2018/2/layout/IconVerticalSolidList"/>
    <dgm:cxn modelId="{C213171B-215E-48DB-BCA5-03B0465D3609}" type="presParOf" srcId="{F263B6BE-9F9F-4A07-B2E4-5F76FADB71B0}" destId="{D468033B-1F88-4616-A8F2-D9A874ADE8F0}" srcOrd="0" destOrd="0" presId="urn:microsoft.com/office/officeart/2018/2/layout/IconVerticalSolidList"/>
    <dgm:cxn modelId="{637791DF-A56D-4D65-A5D1-211BCFABCAAD}" type="presParOf" srcId="{F263B6BE-9F9F-4A07-B2E4-5F76FADB71B0}" destId="{4D030977-0B39-4748-A7AC-A5067B3A0905}" srcOrd="1" destOrd="0" presId="urn:microsoft.com/office/officeart/2018/2/layout/IconVerticalSolidList"/>
    <dgm:cxn modelId="{266CCC38-C289-4A82-B2C6-1BC01B9A9BA6}" type="presParOf" srcId="{F263B6BE-9F9F-4A07-B2E4-5F76FADB71B0}" destId="{A5A7A6C7-D1AB-4E63-8DEE-BEC902FBCBEA}" srcOrd="2" destOrd="0" presId="urn:microsoft.com/office/officeart/2018/2/layout/IconVerticalSolidList"/>
    <dgm:cxn modelId="{8DFB8AB6-D025-4BA2-932D-8924D3326BEA}" type="presParOf" srcId="{F263B6BE-9F9F-4A07-B2E4-5F76FADB71B0}" destId="{B6FFB1A0-1223-4AEA-B909-7FD65A15699B}" srcOrd="3" destOrd="0" presId="urn:microsoft.com/office/officeart/2018/2/layout/IconVerticalSolidList"/>
    <dgm:cxn modelId="{7D494955-4F7D-4D99-9693-0439263E36CB}" type="presParOf" srcId="{7E5050A4-E361-444E-967A-C3C171A63A20}" destId="{FDEE4C24-2F0A-4A20-9152-177B55FF7321}" srcOrd="5" destOrd="0" presId="urn:microsoft.com/office/officeart/2018/2/layout/IconVerticalSolidList"/>
    <dgm:cxn modelId="{B69EAFE2-2279-4812-995C-B3A0FB04FA89}" type="presParOf" srcId="{7E5050A4-E361-444E-967A-C3C171A63A20}" destId="{05163A41-6B33-43AC-BCC6-4BC73BF56E48}" srcOrd="6" destOrd="0" presId="urn:microsoft.com/office/officeart/2018/2/layout/IconVerticalSolidList"/>
    <dgm:cxn modelId="{C7D554D2-CB6A-428E-BD04-7751D52BA7ED}" type="presParOf" srcId="{05163A41-6B33-43AC-BCC6-4BC73BF56E48}" destId="{F023B01E-8EFA-4C22-B7A7-23E09E209737}" srcOrd="0" destOrd="0" presId="urn:microsoft.com/office/officeart/2018/2/layout/IconVerticalSolidList"/>
    <dgm:cxn modelId="{3D0E0BBE-A3FF-4BF9-ACD9-76441E15B300}" type="presParOf" srcId="{05163A41-6B33-43AC-BCC6-4BC73BF56E48}" destId="{46FCA987-5D0D-4B86-8C6D-7ACCF4F9AE90}" srcOrd="1" destOrd="0" presId="urn:microsoft.com/office/officeart/2018/2/layout/IconVerticalSolidList"/>
    <dgm:cxn modelId="{935235EB-3425-4D6B-9612-C1F40C07F6F5}" type="presParOf" srcId="{05163A41-6B33-43AC-BCC6-4BC73BF56E48}" destId="{3589D785-F0E8-4830-910C-444DD4747677}" srcOrd="2" destOrd="0" presId="urn:microsoft.com/office/officeart/2018/2/layout/IconVerticalSolidList"/>
    <dgm:cxn modelId="{C6251232-C648-43A6-B826-1CC95F3C72C5}" type="presParOf" srcId="{05163A41-6B33-43AC-BCC6-4BC73BF56E48}" destId="{8E3BBC77-920F-442A-956B-1B07AB45BB2A}" srcOrd="3" destOrd="0" presId="urn:microsoft.com/office/officeart/2018/2/layout/IconVerticalSolidList"/>
    <dgm:cxn modelId="{8E57AB1C-1643-4AD6-8EA9-A8DCA38C1AC4}" type="presParOf" srcId="{7E5050A4-E361-444E-967A-C3C171A63A20}" destId="{43B2B332-1D50-4907-87EF-EFA5B468D803}" srcOrd="7" destOrd="0" presId="urn:microsoft.com/office/officeart/2018/2/layout/IconVerticalSolidList"/>
    <dgm:cxn modelId="{1A92C53A-A044-46F0-8E2B-881C5372BB6E}" type="presParOf" srcId="{7E5050A4-E361-444E-967A-C3C171A63A20}" destId="{E4ECCB70-F4AF-42C5-86F8-86A698D1A95D}" srcOrd="8" destOrd="0" presId="urn:microsoft.com/office/officeart/2018/2/layout/IconVerticalSolidList"/>
    <dgm:cxn modelId="{BBEB662C-7CCF-45D7-8152-105302DD66C4}" type="presParOf" srcId="{E4ECCB70-F4AF-42C5-86F8-86A698D1A95D}" destId="{DB3524EE-E9CA-4EFA-9FDC-3930057CAB48}" srcOrd="0" destOrd="0" presId="urn:microsoft.com/office/officeart/2018/2/layout/IconVerticalSolidList"/>
    <dgm:cxn modelId="{02127176-262C-4B1E-92C0-AD4BACD67945}" type="presParOf" srcId="{E4ECCB70-F4AF-42C5-86F8-86A698D1A95D}" destId="{2AC798E3-78E9-49A8-8C35-5AA00561749A}" srcOrd="1" destOrd="0" presId="urn:microsoft.com/office/officeart/2018/2/layout/IconVerticalSolidList"/>
    <dgm:cxn modelId="{8997711D-562E-4B9E-B116-7EC72CC8B74F}" type="presParOf" srcId="{E4ECCB70-F4AF-42C5-86F8-86A698D1A95D}" destId="{2267640C-C72C-406F-A29B-4344BDB8D8C7}" srcOrd="2" destOrd="0" presId="urn:microsoft.com/office/officeart/2018/2/layout/IconVerticalSolidList"/>
    <dgm:cxn modelId="{97EA9B3B-F906-4E6C-8831-3B0E6A97C1B4}" type="presParOf" srcId="{E4ECCB70-F4AF-42C5-86F8-86A698D1A95D}" destId="{E22FCFF5-D44A-4551-A910-E2B1B2DD35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772DC-6892-4880-AFFB-4A3A4FA3962A}">
      <dsp:nvSpPr>
        <dsp:cNvPr id="0" name=""/>
        <dsp:cNvSpPr/>
      </dsp:nvSpPr>
      <dsp:spPr>
        <a:xfrm>
          <a:off x="0" y="4721"/>
          <a:ext cx="5713840" cy="1731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332ED-4ABF-4E50-82F5-EB5562800A67}">
      <dsp:nvSpPr>
        <dsp:cNvPr id="0" name=""/>
        <dsp:cNvSpPr/>
      </dsp:nvSpPr>
      <dsp:spPr>
        <a:xfrm>
          <a:off x="523683" y="394238"/>
          <a:ext cx="952152" cy="952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DF5ADF-14BB-44D4-8F53-73094A7C1D5A}">
      <dsp:nvSpPr>
        <dsp:cNvPr id="0" name=""/>
        <dsp:cNvSpPr/>
      </dsp:nvSpPr>
      <dsp:spPr>
        <a:xfrm>
          <a:off x="1961694" y="620540"/>
          <a:ext cx="3512138" cy="501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89" tIns="74489" rIns="74489" bIns="74489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Il biofeedback è una tecnica di autoregolazione psicofisiologica in cui il paziente impara a controllare funzioni corporee normalmente involontarie (come il battito cardiaco, la tensione muscolare o la sudorazione), ricevendo in tempo reale informazioni visive o acustiche da sensori collegati al proprio corpo.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61694" y="620540"/>
        <a:ext cx="3512138" cy="501172"/>
      </dsp:txXfrm>
    </dsp:sp>
    <dsp:sp modelId="{ED89116E-2995-40FE-A8A7-98EE69EA7676}">
      <dsp:nvSpPr>
        <dsp:cNvPr id="0" name=""/>
        <dsp:cNvSpPr/>
      </dsp:nvSpPr>
      <dsp:spPr>
        <a:xfrm>
          <a:off x="0" y="2157006"/>
          <a:ext cx="5713840" cy="1731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2DB5F-6F5B-4723-B4B4-1B0256484E20}">
      <dsp:nvSpPr>
        <dsp:cNvPr id="0" name=""/>
        <dsp:cNvSpPr/>
      </dsp:nvSpPr>
      <dsp:spPr>
        <a:xfrm>
          <a:off x="523683" y="2546523"/>
          <a:ext cx="952152" cy="952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0C0F51-6987-41E8-86A3-AB8B0865DAD0}">
      <dsp:nvSpPr>
        <dsp:cNvPr id="0" name=""/>
        <dsp:cNvSpPr/>
      </dsp:nvSpPr>
      <dsp:spPr>
        <a:xfrm>
          <a:off x="2016799" y="2696608"/>
          <a:ext cx="3512138" cy="70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89" tIns="74489" rIns="74489" bIns="74489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Il 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biofeedback GSR</a:t>
          </a: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si concentra in particolare sulla 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conduttanza cutanea</a:t>
          </a: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cioè la variazione della resistenza elettrica della pelle in risposta all’attività delle 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ghiandole sudoripare</a:t>
          </a: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che sono fortemente influenzate dallo stato emotivo e dall’attivazione del sistema nervoso autonomo.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6799" y="2696608"/>
        <a:ext cx="3512138" cy="703834"/>
      </dsp:txXfrm>
    </dsp:sp>
    <dsp:sp modelId="{89E8EA35-B58A-4417-809E-948A127DAD87}">
      <dsp:nvSpPr>
        <dsp:cNvPr id="0" name=""/>
        <dsp:cNvSpPr/>
      </dsp:nvSpPr>
      <dsp:spPr>
        <a:xfrm>
          <a:off x="0" y="4174952"/>
          <a:ext cx="5713840" cy="173118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86F1E7-E68D-4989-A13C-722155D1DC3C}">
      <dsp:nvSpPr>
        <dsp:cNvPr id="0" name=""/>
        <dsp:cNvSpPr/>
      </dsp:nvSpPr>
      <dsp:spPr>
        <a:xfrm>
          <a:off x="523683" y="4698809"/>
          <a:ext cx="952152" cy="952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2BB7F7-9665-4B8E-AD75-EF1C283629DA}">
      <dsp:nvSpPr>
        <dsp:cNvPr id="0" name=""/>
        <dsp:cNvSpPr/>
      </dsp:nvSpPr>
      <dsp:spPr>
        <a:xfrm>
          <a:off x="2016764" y="4693114"/>
          <a:ext cx="3512138" cy="703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489" tIns="74489" rIns="74489" bIns="74489" numCol="1" spcCol="1270" anchor="ctr" anchorCtr="0">
          <a:noAutofit/>
        </a:bodyPr>
        <a:lstStyle/>
        <a:p>
          <a:pPr marL="0" lvl="0" indent="0" algn="just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L’obiettivo è insegnare al paziente a </a:t>
          </a:r>
          <a:r>
            <a:rPr lang="it-IT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riconoscere e modulare le risposte fisiologiche</a:t>
          </a:r>
          <a:r>
            <a:rPr lang="it-IT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allo stress attraverso tecniche di rilassamento, respirazione diaframmatica o visualizzazione guidata.</a:t>
          </a:r>
          <a:endParaRPr 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16764" y="4693114"/>
        <a:ext cx="3512138" cy="703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2CA02-0CCC-4753-B4E9-78C3B839FAD8}">
      <dsp:nvSpPr>
        <dsp:cNvPr id="0" name=""/>
        <dsp:cNvSpPr/>
      </dsp:nvSpPr>
      <dsp:spPr>
        <a:xfrm>
          <a:off x="0" y="2229"/>
          <a:ext cx="5944731" cy="11300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199349-B8A2-4D51-977A-6A6DC7680FEE}">
      <dsp:nvSpPr>
        <dsp:cNvPr id="0" name=""/>
        <dsp:cNvSpPr/>
      </dsp:nvSpPr>
      <dsp:spPr>
        <a:xfrm>
          <a:off x="341848" y="256497"/>
          <a:ext cx="621542" cy="6215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BB008-7125-422D-B3DE-B6EFF2934773}">
      <dsp:nvSpPr>
        <dsp:cNvPr id="0" name=""/>
        <dsp:cNvSpPr/>
      </dsp:nvSpPr>
      <dsp:spPr>
        <a:xfrm>
          <a:off x="1305240" y="2229"/>
          <a:ext cx="4639490" cy="113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00" tIns="119600" rIns="119600" bIns="1196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La letteratura supporta l’efficacia della mindful eating nel:</a:t>
          </a:r>
          <a:endParaRPr lang="en-U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5240" y="2229"/>
        <a:ext cx="4639490" cy="1130078"/>
      </dsp:txXfrm>
    </dsp:sp>
    <dsp:sp modelId="{16D0F7CE-5F3E-468B-8B9F-80F9B144C152}">
      <dsp:nvSpPr>
        <dsp:cNvPr id="0" name=""/>
        <dsp:cNvSpPr/>
      </dsp:nvSpPr>
      <dsp:spPr>
        <a:xfrm>
          <a:off x="0" y="1414827"/>
          <a:ext cx="5944731" cy="11300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3C90E-7ACA-4A0C-880D-6A511B40AF3D}">
      <dsp:nvSpPr>
        <dsp:cNvPr id="0" name=""/>
        <dsp:cNvSpPr/>
      </dsp:nvSpPr>
      <dsp:spPr>
        <a:xfrm>
          <a:off x="341848" y="1669094"/>
          <a:ext cx="621542" cy="6215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E680B-345B-44BF-90C8-F52656F8D420}">
      <dsp:nvSpPr>
        <dsp:cNvPr id="0" name=""/>
        <dsp:cNvSpPr/>
      </dsp:nvSpPr>
      <dsp:spPr>
        <a:xfrm>
          <a:off x="1305240" y="1414827"/>
          <a:ext cx="4639490" cy="113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00" tIns="119600" rIns="119600" bIns="1196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Ridurre il </a:t>
          </a:r>
          <a:r>
            <a:rPr lang="it-IT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binge eating</a:t>
          </a:r>
          <a:r>
            <a:rPr lang="it-IT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 e l’</a:t>
          </a:r>
          <a:r>
            <a:rPr lang="it-IT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emotional eating</a:t>
          </a:r>
          <a:r>
            <a:rPr lang="it-IT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 (Kristeller &amp; Wolever, 2011)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5240" y="1414827"/>
        <a:ext cx="4639490" cy="1130078"/>
      </dsp:txXfrm>
    </dsp:sp>
    <dsp:sp modelId="{0706AD68-91DD-43C4-803A-9D95A03D924C}">
      <dsp:nvSpPr>
        <dsp:cNvPr id="0" name=""/>
        <dsp:cNvSpPr/>
      </dsp:nvSpPr>
      <dsp:spPr>
        <a:xfrm>
          <a:off x="0" y="2827424"/>
          <a:ext cx="5944731" cy="11300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8158D-7A44-43B8-9DDC-D3960CA9858D}">
      <dsp:nvSpPr>
        <dsp:cNvPr id="0" name=""/>
        <dsp:cNvSpPr/>
      </dsp:nvSpPr>
      <dsp:spPr>
        <a:xfrm>
          <a:off x="341848" y="3081692"/>
          <a:ext cx="621542" cy="62154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56794-A248-46BC-BFE6-A67E24C14899}">
      <dsp:nvSpPr>
        <dsp:cNvPr id="0" name=""/>
        <dsp:cNvSpPr/>
      </dsp:nvSpPr>
      <dsp:spPr>
        <a:xfrm>
          <a:off x="1305240" y="2827424"/>
          <a:ext cx="4639490" cy="113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00" tIns="119600" rIns="119600" bIns="1196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Migliorare l’</a:t>
          </a:r>
          <a:r>
            <a:rPr lang="it-IT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autoefficacia nella regolazione alimentare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5240" y="2827424"/>
        <a:ext cx="4639490" cy="1130078"/>
      </dsp:txXfrm>
    </dsp:sp>
    <dsp:sp modelId="{7F06E935-86D0-4F6A-B298-E9E099239BB4}">
      <dsp:nvSpPr>
        <dsp:cNvPr id="0" name=""/>
        <dsp:cNvSpPr/>
      </dsp:nvSpPr>
      <dsp:spPr>
        <a:xfrm>
          <a:off x="0" y="4240022"/>
          <a:ext cx="5944731" cy="113007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9300E4-996D-4855-B766-B0529B7EF365}">
      <dsp:nvSpPr>
        <dsp:cNvPr id="0" name=""/>
        <dsp:cNvSpPr/>
      </dsp:nvSpPr>
      <dsp:spPr>
        <a:xfrm>
          <a:off x="341848" y="4494289"/>
          <a:ext cx="621542" cy="62154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C26F0-1F1A-4429-B250-22CBCDCE8040}">
      <dsp:nvSpPr>
        <dsp:cNvPr id="0" name=""/>
        <dsp:cNvSpPr/>
      </dsp:nvSpPr>
      <dsp:spPr>
        <a:xfrm>
          <a:off x="1305240" y="4240022"/>
          <a:ext cx="4639490" cy="1130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00" tIns="119600" rIns="119600" bIns="1196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Promuovere la </a:t>
          </a:r>
          <a:r>
            <a:rPr lang="it-IT" sz="20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sostenibilità dei cambiamenti comportamentali</a:t>
          </a:r>
          <a:r>
            <a:rPr lang="it-IT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 dopo la chirurgia</a:t>
          </a:r>
          <a:endParaRPr lang="en-US" sz="20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05240" y="4240022"/>
        <a:ext cx="4639490" cy="11300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FC8FE-71C2-43BE-936F-F6F565791906}">
      <dsp:nvSpPr>
        <dsp:cNvPr id="0" name=""/>
        <dsp:cNvSpPr/>
      </dsp:nvSpPr>
      <dsp:spPr>
        <a:xfrm>
          <a:off x="0" y="3829"/>
          <a:ext cx="6493494" cy="8156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45AF30-769C-4684-A47C-7587693B02F6}">
      <dsp:nvSpPr>
        <dsp:cNvPr id="0" name=""/>
        <dsp:cNvSpPr/>
      </dsp:nvSpPr>
      <dsp:spPr>
        <a:xfrm>
          <a:off x="246745" y="187359"/>
          <a:ext cx="448628" cy="4486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ACB9B1-A8DF-497E-A688-46CCC86D0DCC}">
      <dsp:nvSpPr>
        <dsp:cNvPr id="0" name=""/>
        <dsp:cNvSpPr/>
      </dsp:nvSpPr>
      <dsp:spPr>
        <a:xfrm>
          <a:off x="942119" y="3829"/>
          <a:ext cx="5551374" cy="81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7" tIns="86327" rIns="86327" bIns="86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Binge</a:t>
          </a:r>
          <a:r>
            <a:rPr lang="it-I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t-IT" sz="16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Eating</a:t>
          </a:r>
          <a:r>
            <a:rPr lang="it-IT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Scale </a:t>
          </a:r>
          <a:r>
            <a:rPr lang="it-I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it-IT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Gormally</a:t>
          </a:r>
          <a:r>
            <a:rPr lang="it-I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J, Black S, </a:t>
          </a:r>
          <a:r>
            <a:rPr lang="it-IT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Daston</a:t>
          </a:r>
          <a:r>
            <a:rPr lang="it-I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S, </a:t>
          </a:r>
          <a:r>
            <a:rPr lang="it-IT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Rardin</a:t>
          </a:r>
          <a:r>
            <a:rPr lang="it-I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D. ,1982)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19" y="3829"/>
        <a:ext cx="5551374" cy="815687"/>
      </dsp:txXfrm>
    </dsp:sp>
    <dsp:sp modelId="{C5719724-4F66-4206-B8E2-9E4A64732E82}">
      <dsp:nvSpPr>
        <dsp:cNvPr id="0" name=""/>
        <dsp:cNvSpPr/>
      </dsp:nvSpPr>
      <dsp:spPr>
        <a:xfrm>
          <a:off x="0" y="1023439"/>
          <a:ext cx="6493494" cy="8156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0A1868-6609-4B5F-9447-A9FFEDB434BB}">
      <dsp:nvSpPr>
        <dsp:cNvPr id="0" name=""/>
        <dsp:cNvSpPr/>
      </dsp:nvSpPr>
      <dsp:spPr>
        <a:xfrm>
          <a:off x="246745" y="1206968"/>
          <a:ext cx="448628" cy="4486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97DD51-F82B-4C1D-9DD4-85C3D6D1CAA8}">
      <dsp:nvSpPr>
        <dsp:cNvPr id="0" name=""/>
        <dsp:cNvSpPr/>
      </dsp:nvSpPr>
      <dsp:spPr>
        <a:xfrm>
          <a:off x="942119" y="1023439"/>
          <a:ext cx="5551374" cy="81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7" tIns="86327" rIns="86327" bIns="86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Eating Disorder Inventory </a:t>
          </a:r>
          <a:r>
            <a:rPr lang="it-IT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(Garner D M, Olmstead M P, Polivy J., 1983)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19" y="1023439"/>
        <a:ext cx="5551374" cy="815687"/>
      </dsp:txXfrm>
    </dsp:sp>
    <dsp:sp modelId="{D468033B-1F88-4616-A8F2-D9A874ADE8F0}">
      <dsp:nvSpPr>
        <dsp:cNvPr id="0" name=""/>
        <dsp:cNvSpPr/>
      </dsp:nvSpPr>
      <dsp:spPr>
        <a:xfrm>
          <a:off x="0" y="2043048"/>
          <a:ext cx="6493494" cy="8156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30977-0B39-4748-A7AC-A5067B3A0905}">
      <dsp:nvSpPr>
        <dsp:cNvPr id="0" name=""/>
        <dsp:cNvSpPr/>
      </dsp:nvSpPr>
      <dsp:spPr>
        <a:xfrm>
          <a:off x="246745" y="2226578"/>
          <a:ext cx="448628" cy="4486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FB1A0-1223-4AEA-B909-7FD65A15699B}">
      <dsp:nvSpPr>
        <dsp:cNvPr id="0" name=""/>
        <dsp:cNvSpPr/>
      </dsp:nvSpPr>
      <dsp:spPr>
        <a:xfrm>
          <a:off x="942119" y="2043048"/>
          <a:ext cx="5551374" cy="81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7" tIns="86327" rIns="86327" bIns="86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Body Uneasiness Test </a:t>
          </a:r>
          <a:r>
            <a:rPr lang="it-IT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(Cuzzolaro M, Vetrone G, Marano G et al.,1999)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19" y="2043048"/>
        <a:ext cx="5551374" cy="815687"/>
      </dsp:txXfrm>
    </dsp:sp>
    <dsp:sp modelId="{F023B01E-8EFA-4C22-B7A7-23E09E209737}">
      <dsp:nvSpPr>
        <dsp:cNvPr id="0" name=""/>
        <dsp:cNvSpPr/>
      </dsp:nvSpPr>
      <dsp:spPr>
        <a:xfrm>
          <a:off x="0" y="3062658"/>
          <a:ext cx="6493494" cy="8156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CA987-5D0D-4B86-8C6D-7ACCF4F9AE90}">
      <dsp:nvSpPr>
        <dsp:cNvPr id="0" name=""/>
        <dsp:cNvSpPr/>
      </dsp:nvSpPr>
      <dsp:spPr>
        <a:xfrm>
          <a:off x="246745" y="3246187"/>
          <a:ext cx="448628" cy="44862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BBC77-920F-442A-956B-1B07AB45BB2A}">
      <dsp:nvSpPr>
        <dsp:cNvPr id="0" name=""/>
        <dsp:cNvSpPr/>
      </dsp:nvSpPr>
      <dsp:spPr>
        <a:xfrm>
          <a:off x="942119" y="3062658"/>
          <a:ext cx="5551374" cy="81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7" tIns="86327" rIns="86327" bIns="86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State-Trate Anxiety Inventory </a:t>
          </a:r>
          <a:r>
            <a:rPr lang="it-IT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(STAI-Y) (Spielberger et al., 1970)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19" y="3062658"/>
        <a:ext cx="5551374" cy="815687"/>
      </dsp:txXfrm>
    </dsp:sp>
    <dsp:sp modelId="{DB3524EE-E9CA-4EFA-9FDC-3930057CAB48}">
      <dsp:nvSpPr>
        <dsp:cNvPr id="0" name=""/>
        <dsp:cNvSpPr/>
      </dsp:nvSpPr>
      <dsp:spPr>
        <a:xfrm>
          <a:off x="0" y="4082267"/>
          <a:ext cx="6493494" cy="815687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98E3-78E9-49A8-8C35-5AA00561749A}">
      <dsp:nvSpPr>
        <dsp:cNvPr id="0" name=""/>
        <dsp:cNvSpPr/>
      </dsp:nvSpPr>
      <dsp:spPr>
        <a:xfrm>
          <a:off x="246745" y="4265797"/>
          <a:ext cx="448628" cy="44862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2FCFF5-D44A-4551-A910-E2B1B2DD355E}">
      <dsp:nvSpPr>
        <dsp:cNvPr id="0" name=""/>
        <dsp:cNvSpPr/>
      </dsp:nvSpPr>
      <dsp:spPr>
        <a:xfrm>
          <a:off x="942119" y="4082267"/>
          <a:ext cx="5551374" cy="815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27" tIns="86327" rIns="86327" bIns="86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it-IT" sz="16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Beck Depression Inventory </a:t>
          </a:r>
          <a:r>
            <a:rPr lang="it-IT" sz="1600" kern="1200">
              <a:latin typeface="Times New Roman" panose="02020603050405020304" pitchFamily="18" charset="0"/>
              <a:cs typeface="Times New Roman" panose="02020603050405020304" pitchFamily="18" charset="0"/>
            </a:rPr>
            <a:t>(BDI-II) (Beck et al., 1996)</a:t>
          </a:r>
          <a:endParaRPr lang="en-US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2119" y="4082267"/>
        <a:ext cx="5551374" cy="815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3D183-C4DD-4402-BB12-C3F95CBA1D59}" type="datetimeFigureOut">
              <a:rPr lang="it-IT" smtClean="0"/>
              <a:t>04/07/2025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82828-A6F3-4214-902C-09A9109E8B6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603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82828-A6F3-4214-902C-09A9109E8B6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233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Galvanic</a:t>
            </a:r>
            <a:r>
              <a:rPr lang="it-IT" dirty="0"/>
              <a:t> </a:t>
            </a:r>
            <a:r>
              <a:rPr lang="it-IT" dirty="0" err="1"/>
              <a:t>Skin</a:t>
            </a:r>
            <a:r>
              <a:rPr lang="it-IT" dirty="0"/>
              <a:t> </a:t>
            </a:r>
            <a:r>
              <a:rPr lang="it-IT" dirty="0" err="1"/>
              <a:t>Response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82828-A6F3-4214-902C-09A9109E8B6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66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maggior parte delle persone che ha vissuto a lungo con l’obesità è abituata a giudicare sé stessa, i propri desideri di cibo e le proprie scelte alimentari. Per questo tende a provare emozioni intense in tutto ciò che riguarda il cibo, il mangiare o il peso. La consapevolezza è alla base della capacità di gestire le emozioni e di tollerare il disagio.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84ECAD9-32EE-4091-BDA5-6BD15ACC5E58}" type="slidenum">
              <a:rPr lang="it-IT" noProof="0" smtClean="0"/>
              <a:t>4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0628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82828-A6F3-4214-902C-09A9109E8B6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7191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82828-A6F3-4214-902C-09A9109E8B6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8762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82828-A6F3-4214-902C-09A9109E8B6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794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050" dirty="0"/>
              <a:t>L’ansia di tratto, come atteso, ha avuto variazioni minime, confermando la maggiore stabilità di questo costrutto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82828-A6F3-4214-902C-09A9109E8B6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758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82828-A6F3-4214-902C-09A9109E8B6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0562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nostro auspicio è che interventi di questo tipo possano essere sempre più integrati nei protocolli standard della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chirurgia dell’obesità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perché il successo non è solo nella perdita di peso, ma nel mantenimento del cambiamento e nella </a:t>
            </a:r>
            <a:r>
              <a:rPr lang="it-IT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qualità della vita</a:t>
            </a: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 ne deriva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F82828-A6F3-4214-902C-09A9109E8B6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80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1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1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48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67645" y="3841"/>
            <a:ext cx="139933" cy="6858000"/>
          </a:xfrm>
          <a:prstGeom prst="rect">
            <a:avLst/>
          </a:prstGeom>
          <a:solidFill>
            <a:srgbClr val="9DCB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>
              <a:solidFill>
                <a:srgbClr val="39A2CF"/>
              </a:solidFill>
            </a:endParaRP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04/07/2025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C00000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07440" y="-1345"/>
            <a:ext cx="139933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F6EDFFF-F0DA-CF73-C805-9506C2196C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5"/>
          <a:stretch/>
        </p:blipFill>
        <p:spPr>
          <a:xfrm>
            <a:off x="-181706" y="-1345"/>
            <a:ext cx="5027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8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01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2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55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99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9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05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57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02" r:id="rId4"/>
    <p:sldLayoutId id="2147483703" r:id="rId5"/>
    <p:sldLayoutId id="2147483708" r:id="rId6"/>
    <p:sldLayoutId id="2147483704" r:id="rId7"/>
    <p:sldLayoutId id="2147483705" r:id="rId8"/>
    <p:sldLayoutId id="2147483706" r:id="rId9"/>
    <p:sldLayoutId id="2147483707" r:id="rId10"/>
    <p:sldLayoutId id="2147483709" r:id="rId11"/>
    <p:sldLayoutId id="2147483714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ecogreenlove.wordpress.com/2014/05/21/what-is-mindful-eating-what-type-of-mindless-eater-are-you" TargetMode="External"/><Relationship Id="rId4" Type="http://schemas.openxmlformats.org/officeDocument/2006/relationships/image" Target="../media/image1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06340" y="251460"/>
            <a:ext cx="7185660" cy="339210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Approcci di Biofeedback e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Mindful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Eating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Chirurgia Bariatrica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34991" y="4531360"/>
            <a:ext cx="4526280" cy="127965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it-IT" sz="2800" b="1" dirty="0" err="1">
                <a:solidFill>
                  <a:srgbClr val="00A7B5"/>
                </a:solidFill>
              </a:rPr>
              <a:t>P</a:t>
            </a:r>
            <a:r>
              <a:rPr lang="it-IT" sz="2800" b="1" cap="none" dirty="0" err="1">
                <a:solidFill>
                  <a:srgbClr val="00A7B5"/>
                </a:solidFill>
              </a:rPr>
              <a:t>h</a:t>
            </a:r>
            <a:r>
              <a:rPr lang="it-IT" sz="2800" b="1" dirty="0" err="1">
                <a:solidFill>
                  <a:srgbClr val="00A7B5"/>
                </a:solidFill>
              </a:rPr>
              <a:t>d</a:t>
            </a:r>
            <a:r>
              <a:rPr lang="it-IT" sz="2800" b="1" dirty="0">
                <a:solidFill>
                  <a:srgbClr val="00A7B5"/>
                </a:solidFill>
              </a:rPr>
              <a:t> CLAUDIA </a:t>
            </a:r>
            <a:r>
              <a:rPr lang="it-IT" sz="2800" b="1" dirty="0" err="1">
                <a:solidFill>
                  <a:srgbClr val="00A7B5"/>
                </a:solidFill>
              </a:rPr>
              <a:t>SCaramuzzino</a:t>
            </a:r>
            <a:endParaRPr lang="it-IT" sz="2800" b="1" dirty="0">
              <a:solidFill>
                <a:srgbClr val="00A7B5"/>
              </a:solidFill>
            </a:endParaRPr>
          </a:p>
          <a:p>
            <a:pPr algn="just"/>
            <a:r>
              <a:rPr lang="it-IT" sz="2800" b="1" dirty="0">
                <a:solidFill>
                  <a:srgbClr val="00A7B5"/>
                </a:solidFill>
              </a:rPr>
              <a:t>Department of “Scienze della Salute”, University “Magna </a:t>
            </a:r>
            <a:r>
              <a:rPr lang="it-IT" sz="2800" b="1" dirty="0" err="1">
                <a:solidFill>
                  <a:srgbClr val="00A7B5"/>
                </a:solidFill>
              </a:rPr>
              <a:t>Graecia</a:t>
            </a:r>
            <a:r>
              <a:rPr lang="it-IT" sz="2800" b="1" dirty="0">
                <a:solidFill>
                  <a:srgbClr val="00A7B5"/>
                </a:solidFill>
              </a:rPr>
              <a:t>”, Catanzaro, </a:t>
            </a:r>
            <a:r>
              <a:rPr lang="it-IT" sz="2800" b="1" dirty="0" err="1">
                <a:solidFill>
                  <a:srgbClr val="00A7B5"/>
                </a:solidFill>
              </a:rPr>
              <a:t>Italy</a:t>
            </a:r>
            <a:r>
              <a:rPr lang="it-IT" sz="2800" b="1" dirty="0">
                <a:solidFill>
                  <a:srgbClr val="00A7B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43000">
              <a:schemeClr val="accent1">
                <a:lumMod val="45000"/>
                <a:lumOff val="55000"/>
              </a:schemeClr>
            </a:gs>
            <a:gs pos="9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712AE30-FA30-3919-1EA4-83936DF04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effectLst>
            <a:reflection stA="0" endPos="0" dist="50800" dir="5400000" sy="-100000" algn="bl" rotWithShape="0"/>
          </a:effec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6BFEC2-66CD-84EA-8D90-34C0DF1724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84" t="29519" r="5077" b="39777"/>
          <a:stretch/>
        </p:blipFill>
        <p:spPr>
          <a:xfrm>
            <a:off x="4991100" y="611979"/>
            <a:ext cx="7015163" cy="201692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08624F5-9D88-DC01-5C4E-6ABFEE576E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649" t="38183" r="12812" b="31948"/>
          <a:stretch/>
        </p:blipFill>
        <p:spPr>
          <a:xfrm>
            <a:off x="0" y="2757485"/>
            <a:ext cx="7015163" cy="1962152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77E97B4F-E7EA-68B8-7518-A4D686E5966A}"/>
              </a:ext>
            </a:extLst>
          </p:cNvPr>
          <p:cNvSpPr/>
          <p:nvPr/>
        </p:nvSpPr>
        <p:spPr>
          <a:xfrm>
            <a:off x="4991100" y="842962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A83298E-2C25-8157-40DE-4024CAC4F004}"/>
              </a:ext>
            </a:extLst>
          </p:cNvPr>
          <p:cNvSpPr/>
          <p:nvPr/>
        </p:nvSpPr>
        <p:spPr>
          <a:xfrm>
            <a:off x="4991099" y="1028700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19AE84E8-CF20-E207-C570-35F6690DCC02}"/>
              </a:ext>
            </a:extLst>
          </p:cNvPr>
          <p:cNvSpPr/>
          <p:nvPr/>
        </p:nvSpPr>
        <p:spPr>
          <a:xfrm>
            <a:off x="4955378" y="2000249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C529AB03-D211-7130-3FD0-41CADACD895C}"/>
              </a:ext>
            </a:extLst>
          </p:cNvPr>
          <p:cNvSpPr/>
          <p:nvPr/>
        </p:nvSpPr>
        <p:spPr>
          <a:xfrm>
            <a:off x="0" y="3062802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382062E6-6E6E-C7E2-1CE9-D1E35354C33F}"/>
              </a:ext>
            </a:extLst>
          </p:cNvPr>
          <p:cNvSpPr/>
          <p:nvPr/>
        </p:nvSpPr>
        <p:spPr>
          <a:xfrm>
            <a:off x="-2" y="3221878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99B57F00-CDC1-EFA2-59C2-9A72E131D830}"/>
              </a:ext>
            </a:extLst>
          </p:cNvPr>
          <p:cNvSpPr/>
          <p:nvPr/>
        </p:nvSpPr>
        <p:spPr>
          <a:xfrm>
            <a:off x="-3" y="4165218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F369CCBB-C8E5-CD89-C046-53F476619C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65" t="38617" r="12695" b="31731"/>
          <a:stretch/>
        </p:blipFill>
        <p:spPr>
          <a:xfrm>
            <a:off x="4955378" y="4832173"/>
            <a:ext cx="7015164" cy="1947864"/>
          </a:xfrm>
          <a:prstGeom prst="rect">
            <a:avLst/>
          </a:prstGeom>
        </p:spPr>
      </p:pic>
      <p:sp>
        <p:nvSpPr>
          <p:cNvPr id="18" name="Ovale 17">
            <a:extLst>
              <a:ext uri="{FF2B5EF4-FFF2-40B4-BE49-F238E27FC236}">
                <a16:creationId xmlns:a16="http://schemas.microsoft.com/office/drawing/2014/main" id="{CB63D070-59CD-EFF4-060A-8EC4CAD34043}"/>
              </a:ext>
            </a:extLst>
          </p:cNvPr>
          <p:cNvSpPr/>
          <p:nvPr/>
        </p:nvSpPr>
        <p:spPr>
          <a:xfrm>
            <a:off x="4955685" y="5064659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e 24">
            <a:extLst>
              <a:ext uri="{FF2B5EF4-FFF2-40B4-BE49-F238E27FC236}">
                <a16:creationId xmlns:a16="http://schemas.microsoft.com/office/drawing/2014/main" id="{6FC46F83-4A39-8215-4721-74E428F25988}"/>
              </a:ext>
            </a:extLst>
          </p:cNvPr>
          <p:cNvSpPr/>
          <p:nvPr/>
        </p:nvSpPr>
        <p:spPr>
          <a:xfrm>
            <a:off x="4976392" y="5282284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ED537B8F-4F72-DAED-3FBF-3EC792D429D1}"/>
              </a:ext>
            </a:extLst>
          </p:cNvPr>
          <p:cNvSpPr/>
          <p:nvPr/>
        </p:nvSpPr>
        <p:spPr>
          <a:xfrm>
            <a:off x="4931359" y="6246016"/>
            <a:ext cx="500063" cy="1714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llout: freccia a destra 29">
            <a:extLst>
              <a:ext uri="{FF2B5EF4-FFF2-40B4-BE49-F238E27FC236}">
                <a16:creationId xmlns:a16="http://schemas.microsoft.com/office/drawing/2014/main" id="{CCA3BAEC-7323-15F7-D4FB-CBED7F1A42B9}"/>
              </a:ext>
            </a:extLst>
          </p:cNvPr>
          <p:cNvSpPr/>
          <p:nvPr/>
        </p:nvSpPr>
        <p:spPr>
          <a:xfrm>
            <a:off x="3296271" y="842962"/>
            <a:ext cx="1033670" cy="879821"/>
          </a:xfrm>
          <a:prstGeom prst="rightArrowCallout">
            <a:avLst/>
          </a:prstGeom>
          <a:solidFill>
            <a:srgbClr val="E1FF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T0</a:t>
            </a:r>
          </a:p>
        </p:txBody>
      </p:sp>
      <p:sp>
        <p:nvSpPr>
          <p:cNvPr id="31" name="Callout: freccia a destra 30">
            <a:extLst>
              <a:ext uri="{FF2B5EF4-FFF2-40B4-BE49-F238E27FC236}">
                <a16:creationId xmlns:a16="http://schemas.microsoft.com/office/drawing/2014/main" id="{4CC3A153-3F0E-2AF2-542B-7E654A631746}"/>
              </a:ext>
            </a:extLst>
          </p:cNvPr>
          <p:cNvSpPr/>
          <p:nvPr/>
        </p:nvSpPr>
        <p:spPr>
          <a:xfrm>
            <a:off x="3625140" y="5366195"/>
            <a:ext cx="1033670" cy="879821"/>
          </a:xfrm>
          <a:prstGeom prst="rightArrowCallout">
            <a:avLst/>
          </a:prstGeom>
          <a:solidFill>
            <a:srgbClr val="E1FF9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T2</a:t>
            </a:r>
          </a:p>
        </p:txBody>
      </p:sp>
      <p:sp>
        <p:nvSpPr>
          <p:cNvPr id="34" name="Callout: freccia a sinistra 33">
            <a:extLst>
              <a:ext uri="{FF2B5EF4-FFF2-40B4-BE49-F238E27FC236}">
                <a16:creationId xmlns:a16="http://schemas.microsoft.com/office/drawing/2014/main" id="{EE74235E-9153-D78F-E8B2-A95F1F05EA41}"/>
              </a:ext>
            </a:extLst>
          </p:cNvPr>
          <p:cNvSpPr/>
          <p:nvPr/>
        </p:nvSpPr>
        <p:spPr>
          <a:xfrm>
            <a:off x="7451760" y="3343275"/>
            <a:ext cx="1046921" cy="1034652"/>
          </a:xfrm>
          <a:prstGeom prst="leftArrowCallout">
            <a:avLst/>
          </a:prstGeom>
          <a:solidFill>
            <a:srgbClr val="E1FF9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T1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931D4F53-CF49-A884-6EF3-C0CEA22ACED8}"/>
              </a:ext>
            </a:extLst>
          </p:cNvPr>
          <p:cNvSpPr txBox="1"/>
          <p:nvPr/>
        </p:nvSpPr>
        <p:spPr>
          <a:xfrm>
            <a:off x="304801" y="424070"/>
            <a:ext cx="2637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qualitativa EDI</a:t>
            </a:r>
          </a:p>
        </p:txBody>
      </p:sp>
    </p:spTree>
    <p:extLst>
      <p:ext uri="{BB962C8B-B14F-4D97-AF65-F5344CB8AC3E}">
        <p14:creationId xmlns:p14="http://schemas.microsoft.com/office/powerpoint/2010/main" val="2385331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E1E948-99DC-EBB7-A177-D18D031CF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658EA91-009F-5846-D79D-66C1C613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460" y="284956"/>
            <a:ext cx="3451853" cy="82146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/>
            <a:r>
              <a:rPr lang="en-US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DISCUSSIONI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0798B5D2-290F-0C02-8DA3-2A883941593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18510" y="1391380"/>
            <a:ext cx="6048940" cy="47872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Questo caso, seppur singolo, suggerisce che 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l’intervento psicologico integrato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soprattutto in chiave 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psicofisiologica e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rappresenta un complemento prezioso alla chirurgia bariatrica.</a:t>
            </a:r>
            <a:b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Agire sulle componenti cognitive, emotive e corporee permette di intervenire 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solo sull’obesità, ma sulla persona nella sua interezza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prevenzione delle ricadute e del </a:t>
            </a:r>
            <a:r>
              <a:rPr lang="it-IT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it-IT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regain</a:t>
            </a:r>
            <a:r>
              <a:rPr lang="it-IT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richiede un’alleanza terapeutica multidisciplinare che tenga conto della vulnerabilità emotiva, delle esperienze pregresse, e dei meccanismi di coping disfunzionali.</a:t>
            </a:r>
          </a:p>
          <a:p>
            <a:pPr marL="38100" indent="0" algn="just">
              <a:lnSpc>
                <a:spcPct val="11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4BA52-C835-81B2-A437-52B7C50D92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769" r="38898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124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E27764B-3935-7340-84D9-1C067BD5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079" y="374949"/>
            <a:ext cx="5916169" cy="732192"/>
          </a:xfrm>
        </p:spPr>
        <p:txBody>
          <a:bodyPr anchor="b">
            <a:normAutofit/>
          </a:bodyPr>
          <a:lstStyle/>
          <a:p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CONCLUSIONI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4428908-B631-6A02-C718-5F4D209BA6C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36" r="38665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3BCC76-D184-EA2B-EADF-B01102600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233" y="1718982"/>
            <a:ext cx="5613160" cy="409507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biofeedback (GSR) e la  Mindful Eating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trattamenti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efficaci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aumentare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consapevolezza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corporea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emotiva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migliorare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gestione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stress, 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abitudini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alimentari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prevenire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ricadute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attraverso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strategie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adattive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80124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06FAF-A95B-591F-9CF9-3776BD5C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Immagine che contiene blu, Blu elettrico, aqua, schermata&#10;&#10;Il contenuto generato dall'IA potrebbe non essere corretto.">
            <a:extLst>
              <a:ext uri="{FF2B5EF4-FFF2-40B4-BE49-F238E27FC236}">
                <a16:creationId xmlns:a16="http://schemas.microsoft.com/office/drawing/2014/main" id="{9990BE87-D51D-F35C-54D6-A6758283C64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r="1111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1193E63-4C93-E720-8162-E1583C6F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237" y="433159"/>
            <a:ext cx="5111583" cy="825764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BIBLIOGRAFIA</a:t>
            </a:r>
            <a:endParaRPr lang="en-US" sz="5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ottotitolo 3">
            <a:extLst>
              <a:ext uri="{FF2B5EF4-FFF2-40B4-BE49-F238E27FC236}">
                <a16:creationId xmlns:a16="http://schemas.microsoft.com/office/drawing/2014/main" id="{05C8C147-A83F-00A6-415A-C8543112C1C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3261" y="1606557"/>
            <a:ext cx="7588155" cy="3992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Albers, S. (2012).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Mindfully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How to End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Mindless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Enjoy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Balanced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Relationship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Food. New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Harbinger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Publications. 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Blume, M., Schmidt, R., &amp; Hilbert, A. (2017). Biofeedback: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Importance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treatment of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weight disorders. </a:t>
            </a:r>
            <a:r>
              <a:rPr lang="it-IT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Psychotherapeut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204-211.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T., Hammond, M., Thomson, R., &amp;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Bagdade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 (2007).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use of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training in the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it-IT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15-18.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Khazan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 Z. (2013). 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</a:t>
            </a:r>
            <a:r>
              <a:rPr lang="it-IT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handbook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biofeedback: A </a:t>
            </a:r>
            <a:r>
              <a:rPr lang="it-IT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step-by-step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guide for training and practice with mindfulness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John Wiley &amp; Sons. </a:t>
            </a:r>
          </a:p>
          <a:p>
            <a:pPr marL="266700" indent="-2667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Teufel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M., Stephan, K., Kowalski, A.,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Käsberger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S.,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Enck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P.,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Zipfel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S., &amp;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Giel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K. E. (2013). Impact of biofeedback on self-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stress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obesity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randomized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pilot study. 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it-IT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psychophysiology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biofeedback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it-IT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it-I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177-184.</a:t>
            </a:r>
          </a:p>
        </p:txBody>
      </p:sp>
    </p:spTree>
    <p:extLst>
      <p:ext uri="{BB962C8B-B14F-4D97-AF65-F5344CB8AC3E}">
        <p14:creationId xmlns:p14="http://schemas.microsoft.com/office/powerpoint/2010/main" val="3088362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8250" y="1195964"/>
            <a:ext cx="7143750" cy="3227514"/>
          </a:xfrm>
        </p:spPr>
        <p:txBody>
          <a:bodyPr/>
          <a:lstStyle/>
          <a:p>
            <a:pPr algn="ctr"/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 per l’attenzione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9F3AA-0C63-C7F0-6B48-7363B6799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0DC58-D434-4359-86B0-8B7E8580C90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5" r="19192" b="7986"/>
          <a:stretch>
            <a:fillRect/>
          </a:stretch>
        </p:blipFill>
        <p:spPr>
          <a:xfrm>
            <a:off x="0" y="-27541"/>
            <a:ext cx="1219198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EE01971-E21B-95AE-D276-2CE1896EDD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069" y="965957"/>
            <a:ext cx="3549184" cy="68817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it-IT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BIOFEEDBACK</a:t>
            </a:r>
          </a:p>
        </p:txBody>
      </p:sp>
      <p:graphicFrame>
        <p:nvGraphicFramePr>
          <p:cNvPr id="6" name="CasellaDiTesto 2">
            <a:extLst>
              <a:ext uri="{FF2B5EF4-FFF2-40B4-BE49-F238E27FC236}">
                <a16:creationId xmlns:a16="http://schemas.microsoft.com/office/drawing/2014/main" id="{1BD7A187-42A6-2667-7188-B70E294957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257883"/>
              </p:ext>
            </p:extLst>
          </p:nvPr>
        </p:nvGraphicFramePr>
        <p:xfrm>
          <a:off x="6096000" y="423054"/>
          <a:ext cx="5713841" cy="60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FA85CC-FF73-C58B-D937-45251B477954}"/>
              </a:ext>
            </a:extLst>
          </p:cNvPr>
          <p:cNvSpPr txBox="1"/>
          <p:nvPr/>
        </p:nvSpPr>
        <p:spPr>
          <a:xfrm>
            <a:off x="154069" y="1985206"/>
            <a:ext cx="4370634" cy="358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 (</a:t>
            </a:r>
            <a:r>
              <a:rPr lang="it-IT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Teufel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al., 2013; Blume et al., 2017) hanno mostrato che l’uso del biofeedback GSR: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Riduce i livelli di stress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di attivazione emotiva nei soggetti con obesi</a:t>
            </a:r>
            <a:r>
              <a:rPr lang="it-IT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Migliora la </a:t>
            </a:r>
            <a:r>
              <a:rPr lang="it-IT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</a:t>
            </a:r>
            <a:r>
              <a:rPr lang="it-IT" sz="2400" b="1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nella gestione dell’impulso alimentare.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Può agire come coadiuvante nella </a:t>
            </a:r>
            <a:r>
              <a:rPr lang="it-IT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prevenzione delle ricadute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post-bariatriche.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it-IT" sz="2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1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9C9E1F-F3F4-1EEB-3314-9EFAEFC30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A64C7C-1A28-22C7-0853-129B98BA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5" r="19192" b="7986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57ACCC0-26D1-0276-DE11-12074AC1A634}"/>
              </a:ext>
            </a:extLst>
          </p:cNvPr>
          <p:cNvSpPr txBox="1"/>
          <p:nvPr/>
        </p:nvSpPr>
        <p:spPr>
          <a:xfrm>
            <a:off x="151267" y="588755"/>
            <a:ext cx="3941762" cy="8311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3600" b="1" kern="1200" spc="-50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MINDFUL EATING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91D2EB4-6967-9DEA-69D9-D9CF460D84FD}"/>
              </a:ext>
            </a:extLst>
          </p:cNvPr>
          <p:cNvSpPr txBox="1"/>
          <p:nvPr/>
        </p:nvSpPr>
        <p:spPr>
          <a:xfrm>
            <a:off x="151267" y="2202392"/>
            <a:ext cx="4285822" cy="3873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it-IT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kern="1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è l’applicazione della </a:t>
            </a:r>
            <a:r>
              <a:rPr lang="it-IT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mindfulness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(consapevolezza non giudicante del momento presente) all’atto del mangiare. Significa essere pienamente presenti durante il pasto, ascoltare </a:t>
            </a:r>
            <a:r>
              <a:rPr lang="it-IT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segnali interni di fame e sazietà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riconoscere </a:t>
            </a:r>
            <a:r>
              <a:rPr lang="it-IT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emozioni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che accompagnano il cibo, e </a:t>
            </a:r>
            <a:r>
              <a:rPr lang="it-IT" sz="2400" b="1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sospendere il giudizio</a:t>
            </a:r>
            <a:r>
              <a:rPr lang="it-IT" sz="2400" kern="1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 ciò che si mangia.</a:t>
            </a:r>
          </a:p>
          <a:p>
            <a:pPr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endParaRPr lang="it-IT" sz="2400" kern="1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asellaDiTesto 3">
            <a:extLst>
              <a:ext uri="{FF2B5EF4-FFF2-40B4-BE49-F238E27FC236}">
                <a16:creationId xmlns:a16="http://schemas.microsoft.com/office/drawing/2014/main" id="{12C5C50F-6552-82DD-4720-641831AB98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257738"/>
              </p:ext>
            </p:extLst>
          </p:nvPr>
        </p:nvGraphicFramePr>
        <p:xfrm>
          <a:off x="5916118" y="690412"/>
          <a:ext cx="5944731" cy="537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4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9C1957E-3E1F-82E0-26F8-747D80FFB7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72" t="20096" r="18555" b="2504"/>
          <a:stretch/>
        </p:blipFill>
        <p:spPr>
          <a:xfrm>
            <a:off x="99184" y="114300"/>
            <a:ext cx="6257925" cy="6858000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928023F-74E7-70BF-8970-EA0B8E4851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531" t="40545" r="17500"/>
          <a:stretch/>
        </p:blipFill>
        <p:spPr>
          <a:xfrm>
            <a:off x="5605670" y="1166191"/>
            <a:ext cx="6586330" cy="4969566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Ovale 7">
            <a:extLst>
              <a:ext uri="{FF2B5EF4-FFF2-40B4-BE49-F238E27FC236}">
                <a16:creationId xmlns:a16="http://schemas.microsoft.com/office/drawing/2014/main" id="{CC6AC2D0-52BA-3D83-4FB1-F5B7032948B4}"/>
              </a:ext>
            </a:extLst>
          </p:cNvPr>
          <p:cNvSpPr/>
          <p:nvPr/>
        </p:nvSpPr>
        <p:spPr>
          <a:xfrm>
            <a:off x="5722041" y="5380383"/>
            <a:ext cx="6370775" cy="7553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26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95EB73-0189-543D-0366-E47AFEBE0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A875D55-4A80-43E9-38F6-27E36649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6F62DB-3734-0766-6A3E-81D7C8F48F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r="11111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AD648BA0-A7E3-480C-A443-C2DECBDF1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657" y="976821"/>
            <a:ext cx="3846286" cy="900715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OBIETTIVO</a:t>
            </a:r>
            <a:endParaRPr lang="en-US" sz="5400" b="1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Sottotitolo 3">
            <a:extLst>
              <a:ext uri="{FF2B5EF4-FFF2-40B4-BE49-F238E27FC236}">
                <a16:creationId xmlns:a16="http://schemas.microsoft.com/office/drawing/2014/main" id="{5D8AAAA1-B41F-0A24-AF30-5A4E2E394B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0" y="2633183"/>
            <a:ext cx="6673755" cy="3469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it-IT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L’obiettivo dello studio è stato quello di valutare l’efficacia del Biofeedback integrato alla </a:t>
            </a:r>
            <a:r>
              <a:rPr lang="it-IT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</a:t>
            </a:r>
            <a:r>
              <a:rPr lang="it-IT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nel miglioramento delle condotte alimentari in una paziente sottoposta a chirurgia bariatrica. </a:t>
            </a:r>
          </a:p>
        </p:txBody>
      </p:sp>
      <p:pic>
        <p:nvPicPr>
          <p:cNvPr id="5" name="Immagine 4" descr="Immagine che contiene disegno, illustrazione, Cartoni animati, testo">
            <a:extLst>
              <a:ext uri="{FF2B5EF4-FFF2-40B4-BE49-F238E27FC236}">
                <a16:creationId xmlns:a16="http://schemas.microsoft.com/office/drawing/2014/main" id="{4D699BB2-8939-6F6F-0655-8579CF3BBD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83938" y="750317"/>
            <a:ext cx="444817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2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2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5330400-C1A6-26E5-B5CD-7005C149C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8532" y="202892"/>
            <a:ext cx="5916169" cy="69149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ANAMNESI CLINICA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F3DC15-44D8-0E89-2436-596FF29921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536" r="38665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7" name="Sottotitolo 3">
            <a:extLst>
              <a:ext uri="{FF2B5EF4-FFF2-40B4-BE49-F238E27FC236}">
                <a16:creationId xmlns:a16="http://schemas.microsoft.com/office/drawing/2014/main" id="{93F593C4-711C-3AC3-5284-5F06AB578E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477640" y="1097280"/>
            <a:ext cx="6097952" cy="5082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Paziente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anni 44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obesità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grave (BMI: 41.5)</a:t>
            </a:r>
          </a:p>
          <a:p>
            <a:pPr marL="571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peso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iniziati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all’età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20 anni</a:t>
            </a:r>
          </a:p>
          <a:p>
            <a:pPr marL="571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Presenza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anamnesi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Depressione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Post-Partum e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Disturbo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Bipolare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trattamento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farmacologico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tentativi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senza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apprezzabili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benefici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Comorbilità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Iperglicemia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digiuno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Artrosi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CA-DCA: Gorging,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Sweeteating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Grazing</a:t>
            </a:r>
          </a:p>
          <a:p>
            <a:pPr marL="571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sottopone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intervento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Endosleeve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</a:p>
          <a:p>
            <a:pPr marL="57150" indent="-285750" algn="l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66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DEFFD7-E989-CFF0-782B-1368A41F1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magine che contiene blu, Blu elettrico, aqua, schermata&#10;&#10;Il contenuto generato dall'IA potrebbe non essere corretto.">
            <a:extLst>
              <a:ext uri="{FF2B5EF4-FFF2-40B4-BE49-F238E27FC236}">
                <a16:creationId xmlns:a16="http://schemas.microsoft.com/office/drawing/2014/main" id="{7E13095C-053A-9211-215F-9EA4F49B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5" r="19192" b="7986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918AE4D-4E6C-57E5-B7DC-0580111B2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69547" y="750485"/>
            <a:ext cx="6096000" cy="688173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it-IT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VALUTAZIONE PSICODIAGNOSTICA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AAD1D1-ECE1-AD2F-1C8A-75D27460050E}"/>
              </a:ext>
            </a:extLst>
          </p:cNvPr>
          <p:cNvSpPr txBox="1"/>
          <p:nvPr/>
        </p:nvSpPr>
        <p:spPr>
          <a:xfrm>
            <a:off x="126773" y="2181486"/>
            <a:ext cx="3804570" cy="358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T0 (prima dell’intervento)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T1 (1 mese dopo l’intervento)</a:t>
            </a:r>
          </a:p>
          <a:p>
            <a:pPr marL="266700" indent="-26670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it-IT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 (2 mesi dopo il trattamento integrato di Biofeedback e </a:t>
            </a:r>
            <a:r>
              <a:rPr lang="it-IT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Mindful</a:t>
            </a:r>
            <a:r>
              <a:rPr lang="it-IT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2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asellaDiTesto 5">
            <a:extLst>
              <a:ext uri="{FF2B5EF4-FFF2-40B4-BE49-F238E27FC236}">
                <a16:creationId xmlns:a16="http://schemas.microsoft.com/office/drawing/2014/main" id="{9DEADBF3-F6E2-1729-1037-CDBDF9A18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4250782"/>
              </p:ext>
            </p:extLst>
          </p:nvPr>
        </p:nvGraphicFramePr>
        <p:xfrm>
          <a:off x="5077058" y="1206834"/>
          <a:ext cx="6493494" cy="490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8526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226311-326E-9DC4-F0E6-5D548B680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968327-BD82-9E71-88CE-97F59A2AAF0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0000"/>
          </a:blip>
          <a:srcRect r="11111"/>
          <a:stretch>
            <a:fillRect/>
          </a:stretch>
        </p:blipFill>
        <p:spPr>
          <a:xfrm>
            <a:off x="1" y="1"/>
            <a:ext cx="12192000" cy="685799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9" name="Titolo 1">
            <a:extLst>
              <a:ext uri="{FF2B5EF4-FFF2-40B4-BE49-F238E27FC236}">
                <a16:creationId xmlns:a16="http://schemas.microsoft.com/office/drawing/2014/main" id="{2AF2FD10-0E06-5EC5-53E4-0E8D5ACB7AED}"/>
              </a:ext>
            </a:extLst>
          </p:cNvPr>
          <p:cNvSpPr txBox="1">
            <a:spLocks/>
          </p:cNvSpPr>
          <p:nvPr/>
        </p:nvSpPr>
        <p:spPr>
          <a:xfrm>
            <a:off x="134912" y="448659"/>
            <a:ext cx="3589020" cy="44324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Dopo  1 mese dall’intervento si sottopone al trattamento di Biofeedback integrato alla 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Mindful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 un totale di 10 sessioni della durata di 30 minuti. 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a gomito 9">
            <a:extLst>
              <a:ext uri="{FF2B5EF4-FFF2-40B4-BE49-F238E27FC236}">
                <a16:creationId xmlns:a16="http://schemas.microsoft.com/office/drawing/2014/main" id="{6040CD9E-1AA1-95F7-0271-4506A80748D1}"/>
              </a:ext>
            </a:extLst>
          </p:cNvPr>
          <p:cNvCxnSpPr/>
          <p:nvPr/>
        </p:nvCxnSpPr>
        <p:spPr>
          <a:xfrm rot="16200000" flipH="1">
            <a:off x="1383692" y="5160448"/>
            <a:ext cx="821635" cy="596347"/>
          </a:xfrm>
          <a:prstGeom prst="bentConnector3">
            <a:avLst/>
          </a:prstGeom>
          <a:ln>
            <a:solidFill>
              <a:srgbClr val="FFFF00"/>
            </a:solidFill>
            <a:headEnd type="triangle"/>
            <a:tailEnd type="triangle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6021E09-858C-8D09-C941-A1B4BF041BF3}"/>
              </a:ext>
            </a:extLst>
          </p:cNvPr>
          <p:cNvSpPr txBox="1"/>
          <p:nvPr/>
        </p:nvSpPr>
        <p:spPr>
          <a:xfrm>
            <a:off x="134912" y="5994387"/>
            <a:ext cx="1172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paziente continuava  ad esperire sintomatologia ansiosa, con tendenza all’irritabilità e idee polarizzate sull’alimentazione</a:t>
            </a:r>
          </a:p>
        </p:txBody>
      </p:sp>
      <p:pic>
        <p:nvPicPr>
          <p:cNvPr id="12" name="Segnaposto contenuto 7">
            <a:extLst>
              <a:ext uri="{FF2B5EF4-FFF2-40B4-BE49-F238E27FC236}">
                <a16:creationId xmlns:a16="http://schemas.microsoft.com/office/drawing/2014/main" id="{FB9CCACD-762D-F485-275F-0A4499172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6273" y="494281"/>
            <a:ext cx="2733675" cy="16764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1DA46B0-8624-09E5-1302-9AEC571EC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8434" y="574490"/>
            <a:ext cx="2372080" cy="1695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4264939-ECD8-74A7-FD7F-87D2D31F2BF3}"/>
              </a:ext>
            </a:extLst>
          </p:cNvPr>
          <p:cNvSpPr txBox="1"/>
          <p:nvPr/>
        </p:nvSpPr>
        <p:spPr>
          <a:xfrm>
            <a:off x="4206273" y="2360583"/>
            <a:ext cx="3315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Biofeedback Conduttanza cutanea (GSR)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349A93-2C02-52A3-908B-0C2B7C2B9CA5}"/>
              </a:ext>
            </a:extLst>
          </p:cNvPr>
          <p:cNvSpPr txBox="1"/>
          <p:nvPr/>
        </p:nvSpPr>
        <p:spPr>
          <a:xfrm>
            <a:off x="8810604" y="2360583"/>
            <a:ext cx="2615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«NUTRI IL CORPO ASCOLTA IL CUORE»</a:t>
            </a:r>
          </a:p>
        </p:txBody>
      </p:sp>
      <p:sp>
        <p:nvSpPr>
          <p:cNvPr id="16" name="Freccia bidirezionale verticale 15">
            <a:extLst>
              <a:ext uri="{FF2B5EF4-FFF2-40B4-BE49-F238E27FC236}">
                <a16:creationId xmlns:a16="http://schemas.microsoft.com/office/drawing/2014/main" id="{7AE6E9E8-FB56-E580-C7D4-AF088D865271}"/>
              </a:ext>
            </a:extLst>
          </p:cNvPr>
          <p:cNvSpPr/>
          <p:nvPr/>
        </p:nvSpPr>
        <p:spPr>
          <a:xfrm>
            <a:off x="5573110" y="3066805"/>
            <a:ext cx="384313" cy="620713"/>
          </a:xfrm>
          <a:prstGeom prst="up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7" name="Freccia bidirezionale verticale 16">
            <a:extLst>
              <a:ext uri="{FF2B5EF4-FFF2-40B4-BE49-F238E27FC236}">
                <a16:creationId xmlns:a16="http://schemas.microsoft.com/office/drawing/2014/main" id="{16E3AECE-B2C7-0DEF-02ED-9CB7BFCDC877}"/>
              </a:ext>
            </a:extLst>
          </p:cNvPr>
          <p:cNvSpPr/>
          <p:nvPr/>
        </p:nvSpPr>
        <p:spPr>
          <a:xfrm>
            <a:off x="9926250" y="3066804"/>
            <a:ext cx="384313" cy="620713"/>
          </a:xfrm>
          <a:prstGeom prst="up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22483EF0-4D78-4474-8AC8-CF6BF30AE064}"/>
              </a:ext>
            </a:extLst>
          </p:cNvPr>
          <p:cNvSpPr txBox="1"/>
          <p:nvPr/>
        </p:nvSpPr>
        <p:spPr>
          <a:xfrm>
            <a:off x="4206273" y="3757127"/>
            <a:ext cx="38638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Stress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Consapevolezza fisiologica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Gestione del  comportamento alimentare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Prevenire </a:t>
            </a:r>
            <a:r>
              <a:rPr lang="it-IT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l'</a:t>
            </a:r>
            <a:r>
              <a:rPr lang="it-IT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overeating</a:t>
            </a:r>
            <a:endParaRPr lang="it-IT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33B550E-A3C7-3282-8195-8FED04EDC798}"/>
              </a:ext>
            </a:extLst>
          </p:cNvPr>
          <p:cNvSpPr txBox="1"/>
          <p:nvPr/>
        </p:nvSpPr>
        <p:spPr>
          <a:xfrm>
            <a:off x="8689137" y="3851087"/>
            <a:ext cx="34326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Ascoltare i segnali di fame e sazietà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Mangiare senza distrazioni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Apprezzare il cibo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Mangiare lentamente</a:t>
            </a:r>
          </a:p>
        </p:txBody>
      </p:sp>
    </p:spTree>
    <p:extLst>
      <p:ext uri="{BB962C8B-B14F-4D97-AF65-F5344CB8AC3E}">
        <p14:creationId xmlns:p14="http://schemas.microsoft.com/office/powerpoint/2010/main" val="233802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4B4C0-62C8-4406-3B7B-A22AC2E07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EE9EDE-F6DE-4E66-B3D7-46F9680667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05" r="19192" b="7986"/>
          <a:stretch>
            <a:fillRect/>
          </a:stretch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F9D09B0F-2E31-8A83-4327-380983BC1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1745"/>
            <a:ext cx="3544643" cy="8030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r>
              <a:rPr lang="it-IT" spc="-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RISULTATI</a:t>
            </a:r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0604ABA-959A-9BEF-17F1-51FEE0F741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9159"/>
              </p:ext>
            </p:extLst>
          </p:nvPr>
        </p:nvGraphicFramePr>
        <p:xfrm>
          <a:off x="958955" y="1794426"/>
          <a:ext cx="10274089" cy="376089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49275">
                  <a:extLst>
                    <a:ext uri="{9D8B030D-6E8A-4147-A177-3AD203B41FA5}">
                      <a16:colId xmlns:a16="http://schemas.microsoft.com/office/drawing/2014/main" val="328299819"/>
                    </a:ext>
                  </a:extLst>
                </a:gridCol>
                <a:gridCol w="2070617">
                  <a:extLst>
                    <a:ext uri="{9D8B030D-6E8A-4147-A177-3AD203B41FA5}">
                      <a16:colId xmlns:a16="http://schemas.microsoft.com/office/drawing/2014/main" val="2633223100"/>
                    </a:ext>
                  </a:extLst>
                </a:gridCol>
                <a:gridCol w="3114963">
                  <a:extLst>
                    <a:ext uri="{9D8B030D-6E8A-4147-A177-3AD203B41FA5}">
                      <a16:colId xmlns:a16="http://schemas.microsoft.com/office/drawing/2014/main" val="3520346473"/>
                    </a:ext>
                  </a:extLst>
                </a:gridCol>
                <a:gridCol w="2539234">
                  <a:extLst>
                    <a:ext uri="{9D8B030D-6E8A-4147-A177-3AD203B41FA5}">
                      <a16:colId xmlns:a16="http://schemas.microsoft.com/office/drawing/2014/main" val="4051375105"/>
                    </a:ext>
                  </a:extLst>
                </a:gridCol>
              </a:tblGrid>
              <a:tr h="417877">
                <a:tc>
                  <a:txBody>
                    <a:bodyPr/>
                    <a:lstStyle/>
                    <a:p>
                      <a:pPr algn="l"/>
                      <a:endParaRPr lang="it-IT" sz="2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T0 (Baseline)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</a:rPr>
                        <a:t>T1(post-trattamento)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 dirty="0">
                          <a:solidFill>
                            <a:srgbClr val="000000"/>
                          </a:solidFill>
                          <a:effectLst/>
                        </a:rPr>
                        <a:t>T2 (2 mesi dopo)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804880"/>
                  </a:ext>
                </a:extLst>
              </a:tr>
              <a:tr h="417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Weight/BMI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120/41.5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dirty="0">
                          <a:solidFill>
                            <a:srgbClr val="000000"/>
                          </a:solidFill>
                          <a:effectLst/>
                        </a:rPr>
                        <a:t>111/38.4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82/28.4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839867"/>
                  </a:ext>
                </a:extLst>
              </a:tr>
              <a:tr h="417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EDI  </a:t>
                      </a:r>
                      <a:r>
                        <a:rPr lang="it-IT" sz="2100" b="1" baseline="-25000">
                          <a:solidFill>
                            <a:srgbClr val="FF0000"/>
                          </a:solidFill>
                          <a:effectLst/>
                        </a:rPr>
                        <a:t>******</a:t>
                      </a:r>
                      <a:endParaRPr lang="it-IT" sz="21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122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85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614175"/>
                  </a:ext>
                </a:extLst>
              </a:tr>
              <a:tr h="417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BES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9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51234"/>
                  </a:ext>
                </a:extLst>
              </a:tr>
              <a:tr h="417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BUT (total score)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118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94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62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937710"/>
                  </a:ext>
                </a:extLst>
              </a:tr>
              <a:tr h="417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STAI-Y 1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75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55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52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6337726"/>
                  </a:ext>
                </a:extLst>
              </a:tr>
              <a:tr h="417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STAI-Y2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71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70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107183"/>
                  </a:ext>
                </a:extLst>
              </a:tr>
              <a:tr h="417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BDI-II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302782"/>
                  </a:ext>
                </a:extLst>
              </a:tr>
              <a:tr h="41787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b="1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21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it-IT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31423" marR="13142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387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377664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1091</Words>
  <Application>Microsoft Office PowerPoint</Application>
  <PresentationFormat>Widescreen</PresentationFormat>
  <Paragraphs>113</Paragraphs>
  <Slides>14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Neue Haas Grotesk Text Pro</vt:lpstr>
      <vt:lpstr>Times New Roman</vt:lpstr>
      <vt:lpstr>Wingdings</vt:lpstr>
      <vt:lpstr>VanillaVTI</vt:lpstr>
      <vt:lpstr>Approcci di Biofeedback e Mindful Eating in Chirurgia Bariatrica</vt:lpstr>
      <vt:lpstr>BIOFEEDBACK</vt:lpstr>
      <vt:lpstr>Presentazione standard di PowerPoint</vt:lpstr>
      <vt:lpstr>Presentazione standard di PowerPoint</vt:lpstr>
      <vt:lpstr>OBIETTIVO</vt:lpstr>
      <vt:lpstr>ANAMNESI CLINICA</vt:lpstr>
      <vt:lpstr>VALUTAZIONE PSICODIAGNOSTICA</vt:lpstr>
      <vt:lpstr>Presentazione standard di PowerPoint</vt:lpstr>
      <vt:lpstr>RISULTATI</vt:lpstr>
      <vt:lpstr>Presentazione standard di PowerPoint</vt:lpstr>
      <vt:lpstr>DISCUSSIONI</vt:lpstr>
      <vt:lpstr>CONCLUSIONI</vt:lpstr>
      <vt:lpstr>BIBLIOGRAFIA</vt:lpstr>
      <vt:lpstr>Grazie per l’attenzione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Claudia Scaramuzzino</dc:creator>
  <cp:lastModifiedBy>Claudia Scaramuzzino</cp:lastModifiedBy>
  <cp:revision>5</cp:revision>
  <dcterms:created xsi:type="dcterms:W3CDTF">2025-06-25T09:51:31Z</dcterms:created>
  <dcterms:modified xsi:type="dcterms:W3CDTF">2025-07-04T15:17:40Z</dcterms:modified>
</cp:coreProperties>
</file>